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47"/>
  </p:notesMasterIdLst>
  <p:sldIdLst>
    <p:sldId id="259" r:id="rId2"/>
    <p:sldId id="266" r:id="rId3"/>
    <p:sldId id="335" r:id="rId4"/>
    <p:sldId id="263" r:id="rId5"/>
    <p:sldId id="264" r:id="rId6"/>
    <p:sldId id="321" r:id="rId7"/>
    <p:sldId id="267" r:id="rId8"/>
    <p:sldId id="262" r:id="rId9"/>
    <p:sldId id="269" r:id="rId10"/>
    <p:sldId id="328" r:id="rId11"/>
    <p:sldId id="329" r:id="rId12"/>
    <p:sldId id="330" r:id="rId13"/>
    <p:sldId id="273" r:id="rId14"/>
    <p:sldId id="274" r:id="rId15"/>
    <p:sldId id="331" r:id="rId16"/>
    <p:sldId id="276" r:id="rId17"/>
    <p:sldId id="277" r:id="rId18"/>
    <p:sldId id="322" r:id="rId19"/>
    <p:sldId id="323" r:id="rId20"/>
    <p:sldId id="332" r:id="rId21"/>
    <p:sldId id="325" r:id="rId22"/>
    <p:sldId id="326" r:id="rId23"/>
    <p:sldId id="333" r:id="rId24"/>
    <p:sldId id="283" r:id="rId25"/>
    <p:sldId id="307" r:id="rId26"/>
    <p:sldId id="285" r:id="rId27"/>
    <p:sldId id="301" r:id="rId28"/>
    <p:sldId id="310" r:id="rId29"/>
    <p:sldId id="287" r:id="rId30"/>
    <p:sldId id="309" r:id="rId31"/>
    <p:sldId id="334" r:id="rId32"/>
    <p:sldId id="289" r:id="rId33"/>
    <p:sldId id="290" r:id="rId34"/>
    <p:sldId id="308" r:id="rId35"/>
    <p:sldId id="318" r:id="rId36"/>
    <p:sldId id="293" r:id="rId37"/>
    <p:sldId id="294" r:id="rId38"/>
    <p:sldId id="295" r:id="rId39"/>
    <p:sldId id="296" r:id="rId40"/>
    <p:sldId id="297" r:id="rId41"/>
    <p:sldId id="298" r:id="rId42"/>
    <p:sldId id="327" r:id="rId43"/>
    <p:sldId id="320" r:id="rId44"/>
    <p:sldId id="336" r:id="rId45"/>
    <p:sldId id="29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Supinski" initials="CS" lastIdx="6" clrIdx="0">
    <p:extLst>
      <p:ext uri="{19B8F6BF-5375-455C-9EA6-DF929625EA0E}">
        <p15:presenceInfo xmlns:p15="http://schemas.microsoft.com/office/powerpoint/2012/main" userId="Christina Supinski" providerId="None"/>
      </p:ext>
    </p:extLst>
  </p:cmAuthor>
  <p:cmAuthor id="2" name="Jennifer Landhuis" initials="JL" lastIdx="8" clrIdx="1">
    <p:extLst>
      <p:ext uri="{19B8F6BF-5375-455C-9EA6-DF929625EA0E}">
        <p15:presenceInfo xmlns:p15="http://schemas.microsoft.com/office/powerpoint/2012/main" userId="b3b2ed050c96ec6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2" autoAdjust="0"/>
    <p:restoredTop sz="60140" autoAdjust="0"/>
  </p:normalViewPr>
  <p:slideViewPr>
    <p:cSldViewPr snapToGrid="0">
      <p:cViewPr varScale="1">
        <p:scale>
          <a:sx n="33" d="100"/>
          <a:sy n="33" d="100"/>
        </p:scale>
        <p:origin x="1800" y="31"/>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tx>
            <c:strRef>
              <c:f>Sheet1!$B$1</c:f>
              <c:strCache>
                <c:ptCount val="1"/>
                <c:pt idx="0">
                  <c:v>Female victims</c:v>
                </c:pt>
              </c:strCache>
            </c:strRef>
          </c:tx>
          <c:spPr>
            <a:solidFill>
              <a:schemeClr val="accent3">
                <a:shade val="76000"/>
              </a:schemeClr>
            </a:solidFill>
            <a:ln>
              <a:noFill/>
            </a:ln>
            <a:effectLst/>
          </c:spPr>
          <c:invertIfNegative val="0"/>
          <c:dLbls>
            <c:dLbl>
              <c:idx val="0"/>
              <c:layout/>
              <c:tx>
                <c:rich>
                  <a:bodyPr/>
                  <a:lstStyle/>
                  <a:p>
                    <a:r>
                      <a:rPr lang="en-US"/>
                      <a:t>2%</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77D-974E-8AD5-BC2BE7FE32F6}"/>
                </c:ext>
              </c:extLst>
            </c:dLbl>
            <c:dLbl>
              <c:idx val="1"/>
              <c:layout/>
              <c:tx>
                <c:rich>
                  <a:bodyPr/>
                  <a:lstStyle/>
                  <a:p>
                    <a:r>
                      <a:rPr lang="en-US"/>
                      <a:t>7%</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77D-974E-8AD5-BC2BE7FE32F6}"/>
                </c:ext>
              </c:extLst>
            </c:dLbl>
            <c:dLbl>
              <c:idx val="2"/>
              <c:layout/>
              <c:tx>
                <c:rich>
                  <a:bodyPr/>
                  <a:lstStyle/>
                  <a:p>
                    <a:r>
                      <a:rPr lang="en-US"/>
                      <a:t>15%</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77D-974E-8AD5-BC2BE7FE32F6}"/>
                </c:ext>
              </c:extLst>
            </c:dLbl>
            <c:dLbl>
              <c:idx val="3"/>
              <c:layout/>
              <c:tx>
                <c:rich>
                  <a:bodyPr/>
                  <a:lstStyle/>
                  <a:p>
                    <a:r>
                      <a:rPr lang="en-US"/>
                      <a:t>26%</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E77D-974E-8AD5-BC2BE7FE32F6}"/>
                </c:ext>
              </c:extLst>
            </c:dLbl>
            <c:dLbl>
              <c:idx val="4"/>
              <c:layout/>
              <c:tx>
                <c:rich>
                  <a:bodyPr/>
                  <a:lstStyle/>
                  <a:p>
                    <a:r>
                      <a:rPr lang="en-US"/>
                      <a:t>62%</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E77D-974E-8AD5-BC2BE7FE32F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D5D"/>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Person of authority</c:v>
                </c:pt>
                <c:pt idx="1">
                  <c:v>Family member</c:v>
                </c:pt>
                <c:pt idx="2">
                  <c:v>Stranger</c:v>
                </c:pt>
                <c:pt idx="3">
                  <c:v>Acquaintance</c:v>
                </c:pt>
                <c:pt idx="4">
                  <c:v>Current/Former IP</c:v>
                </c:pt>
              </c:strCache>
            </c:strRef>
          </c:cat>
          <c:val>
            <c:numRef>
              <c:f>Sheet1!$B$2:$B$6</c:f>
              <c:numCache>
                <c:formatCode>General</c:formatCode>
                <c:ptCount val="5"/>
                <c:pt idx="0" formatCode="0%">
                  <c:v>0.02</c:v>
                </c:pt>
                <c:pt idx="1">
                  <c:v>7</c:v>
                </c:pt>
                <c:pt idx="2">
                  <c:v>15</c:v>
                </c:pt>
                <c:pt idx="3">
                  <c:v>26</c:v>
                </c:pt>
                <c:pt idx="4">
                  <c:v>62</c:v>
                </c:pt>
              </c:numCache>
            </c:numRef>
          </c:val>
          <c:extLst>
            <c:ext xmlns:c16="http://schemas.microsoft.com/office/drawing/2014/chart" uri="{C3380CC4-5D6E-409C-BE32-E72D297353CC}">
              <c16:uniqueId val="{00000005-E77D-974E-8AD5-BC2BE7FE32F6}"/>
            </c:ext>
          </c:extLst>
        </c:ser>
        <c:ser>
          <c:idx val="1"/>
          <c:order val="1"/>
          <c:tx>
            <c:strRef>
              <c:f>Sheet1!$C$1</c:f>
              <c:strCache>
                <c:ptCount val="1"/>
                <c:pt idx="0">
                  <c:v>Male victims</c:v>
                </c:pt>
              </c:strCache>
            </c:strRef>
          </c:tx>
          <c:spPr>
            <a:solidFill>
              <a:schemeClr val="accent3">
                <a:tint val="77000"/>
              </a:schemeClr>
            </a:solidFill>
            <a:ln>
              <a:noFill/>
            </a:ln>
            <a:effectLst/>
          </c:spPr>
          <c:invertIfNegative val="0"/>
          <c:dLbls>
            <c:dLbl>
              <c:idx val="0"/>
              <c:layout/>
              <c:tx>
                <c:rich>
                  <a:bodyPr/>
                  <a:lstStyle/>
                  <a:p>
                    <a:r>
                      <a:rPr lang="en-US"/>
                      <a:t>3%</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E77D-974E-8AD5-BC2BE7FE32F6}"/>
                </c:ext>
              </c:extLst>
            </c:dLbl>
            <c:dLbl>
              <c:idx val="1"/>
              <c:layout/>
              <c:tx>
                <c:rich>
                  <a:bodyPr/>
                  <a:lstStyle/>
                  <a:p>
                    <a:r>
                      <a:rPr lang="en-US"/>
                      <a:t>11%</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E77D-974E-8AD5-BC2BE7FE32F6}"/>
                </c:ext>
              </c:extLst>
            </c:dLbl>
            <c:dLbl>
              <c:idx val="2"/>
              <c:layout/>
              <c:tx>
                <c:rich>
                  <a:bodyPr/>
                  <a:lstStyle/>
                  <a:p>
                    <a:r>
                      <a:rPr lang="en-US"/>
                      <a:t>17%</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E77D-974E-8AD5-BC2BE7FE32F6}"/>
                </c:ext>
              </c:extLst>
            </c:dLbl>
            <c:dLbl>
              <c:idx val="3"/>
              <c:layout/>
              <c:tx>
                <c:rich>
                  <a:bodyPr/>
                  <a:lstStyle/>
                  <a:p>
                    <a:r>
                      <a:rPr lang="en-US"/>
                      <a:t>37%</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E77D-974E-8AD5-BC2BE7FE32F6}"/>
                </c:ext>
              </c:extLst>
            </c:dLbl>
            <c:dLbl>
              <c:idx val="4"/>
              <c:layout/>
              <c:tx>
                <c:rich>
                  <a:bodyPr/>
                  <a:lstStyle/>
                  <a:p>
                    <a:r>
                      <a:rPr lang="en-US"/>
                      <a:t>43%</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E77D-974E-8AD5-BC2BE7FE32F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D5D"/>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Person of authority</c:v>
                </c:pt>
                <c:pt idx="1">
                  <c:v>Family member</c:v>
                </c:pt>
                <c:pt idx="2">
                  <c:v>Stranger</c:v>
                </c:pt>
                <c:pt idx="3">
                  <c:v>Acquaintance</c:v>
                </c:pt>
                <c:pt idx="4">
                  <c:v>Current/Former IP</c:v>
                </c:pt>
              </c:strCache>
            </c:strRef>
          </c:cat>
          <c:val>
            <c:numRef>
              <c:f>Sheet1!$C$2:$C$6</c:f>
              <c:numCache>
                <c:formatCode>General</c:formatCode>
                <c:ptCount val="5"/>
                <c:pt idx="0">
                  <c:v>3</c:v>
                </c:pt>
                <c:pt idx="1">
                  <c:v>11</c:v>
                </c:pt>
                <c:pt idx="2">
                  <c:v>17</c:v>
                </c:pt>
                <c:pt idx="3">
                  <c:v>37</c:v>
                </c:pt>
                <c:pt idx="4">
                  <c:v>43</c:v>
                </c:pt>
              </c:numCache>
            </c:numRef>
          </c:val>
          <c:extLst>
            <c:ext xmlns:c16="http://schemas.microsoft.com/office/drawing/2014/chart" uri="{C3380CC4-5D6E-409C-BE32-E72D297353CC}">
              <c16:uniqueId val="{0000000B-E77D-974E-8AD5-BC2BE7FE32F6}"/>
            </c:ext>
          </c:extLst>
        </c:ser>
        <c:dLbls>
          <c:showLegendKey val="0"/>
          <c:showVal val="0"/>
          <c:showCatName val="0"/>
          <c:showSerName val="0"/>
          <c:showPercent val="0"/>
          <c:showBubbleSize val="0"/>
        </c:dLbls>
        <c:gapWidth val="182"/>
        <c:axId val="-2060303648"/>
        <c:axId val="-2060298208"/>
      </c:barChart>
      <c:catAx>
        <c:axId val="-2060303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002959"/>
                </a:solidFill>
                <a:latin typeface="Brandon Grotesque Regular"/>
                <a:ea typeface="+mn-ea"/>
                <a:cs typeface="+mn-cs"/>
              </a:defRPr>
            </a:pPr>
            <a:endParaRPr lang="en-US"/>
          </a:p>
        </c:txPr>
        <c:crossAx val="-2060298208"/>
        <c:crosses val="autoZero"/>
        <c:auto val="1"/>
        <c:lblAlgn val="ctr"/>
        <c:lblOffset val="100"/>
        <c:noMultiLvlLbl val="0"/>
      </c:catAx>
      <c:valAx>
        <c:axId val="-206029820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060303648"/>
        <c:crosses val="autoZero"/>
        <c:crossBetween val="between"/>
      </c:valAx>
      <c:spPr>
        <a:noFill/>
        <a:ln>
          <a:noFill/>
        </a:ln>
        <a:effectLst/>
      </c:spPr>
    </c:plotArea>
    <c:legend>
      <c:legendPos val="b"/>
      <c:layout>
        <c:manualLayout>
          <c:xMode val="edge"/>
          <c:yMode val="edge"/>
          <c:x val="0.30950374909770068"/>
          <c:y val="0.83657077409191283"/>
          <c:w val="0.50541379583308188"/>
          <c:h val="0.14620166108089633"/>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002D5D"/>
              </a:solidFill>
              <a:latin typeface="+mn-lt"/>
              <a:ea typeface="+mn-ea"/>
              <a:cs typeface="+mn-cs"/>
            </a:defRPr>
          </a:pPr>
          <a:endParaRPr lang="en-US"/>
        </a:p>
      </c:txPr>
    </c:legend>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2C035C-9456-9041-91D0-07A061DB5BE2}" type="doc">
      <dgm:prSet loTypeId="urn:microsoft.com/office/officeart/2005/8/layout/list1" loCatId="" qsTypeId="urn:microsoft.com/office/officeart/2005/8/quickstyle/simple1" qsCatId="simple" csTypeId="urn:microsoft.com/office/officeart/2005/8/colors/accent0_3" csCatId="mainScheme" phldr="1"/>
      <dgm:spPr/>
      <dgm:t>
        <a:bodyPr/>
        <a:lstStyle/>
        <a:p>
          <a:endParaRPr lang="en-US"/>
        </a:p>
      </dgm:t>
    </dgm:pt>
    <dgm:pt modelId="{1F9F2BE3-3E01-854D-A6BA-BBF71945E43B}">
      <dgm:prSet phldrT="[Text]" custT="1"/>
      <dgm:spPr/>
      <dgm:t>
        <a:bodyPr/>
        <a:lstStyle/>
        <a:p>
          <a:r>
            <a:rPr lang="en-US" sz="3600" dirty="0"/>
            <a:t>Seeking Affection </a:t>
          </a:r>
        </a:p>
      </dgm:t>
    </dgm:pt>
    <dgm:pt modelId="{AD9419EE-4D97-0545-BA5E-C2D10E9E2F2D}" type="parTrans" cxnId="{CB38E5B2-E68C-1048-8A79-7600DCC337CE}">
      <dgm:prSet/>
      <dgm:spPr/>
      <dgm:t>
        <a:bodyPr/>
        <a:lstStyle/>
        <a:p>
          <a:endParaRPr lang="en-US"/>
        </a:p>
      </dgm:t>
    </dgm:pt>
    <dgm:pt modelId="{83FFE2D1-688C-9149-9612-FC3EC5DCC5BC}" type="sibTrans" cxnId="{CB38E5B2-E68C-1048-8A79-7600DCC337CE}">
      <dgm:prSet/>
      <dgm:spPr/>
      <dgm:t>
        <a:bodyPr/>
        <a:lstStyle/>
        <a:p>
          <a:endParaRPr lang="en-US"/>
        </a:p>
      </dgm:t>
    </dgm:pt>
    <dgm:pt modelId="{7746DDED-0C2A-574F-9805-D91AFCEC5883}">
      <dgm:prSet phldrT="[Text]" custT="1"/>
      <dgm:spPr/>
      <dgm:t>
        <a:bodyPr/>
        <a:lstStyle/>
        <a:p>
          <a:r>
            <a:rPr lang="en-US" sz="3600" dirty="0"/>
            <a:t>Power &amp; Control</a:t>
          </a:r>
        </a:p>
      </dgm:t>
    </dgm:pt>
    <dgm:pt modelId="{B69B255B-E845-7748-B980-35F061A29036}" type="parTrans" cxnId="{576BCAD0-4C0A-7649-845F-3C93C5F96A1C}">
      <dgm:prSet/>
      <dgm:spPr/>
      <dgm:t>
        <a:bodyPr/>
        <a:lstStyle/>
        <a:p>
          <a:endParaRPr lang="en-US"/>
        </a:p>
      </dgm:t>
    </dgm:pt>
    <dgm:pt modelId="{269B84BF-09C2-9449-8CD7-0327788396DF}" type="sibTrans" cxnId="{576BCAD0-4C0A-7649-845F-3C93C5F96A1C}">
      <dgm:prSet/>
      <dgm:spPr/>
      <dgm:t>
        <a:bodyPr/>
        <a:lstStyle/>
        <a:p>
          <a:endParaRPr lang="en-US"/>
        </a:p>
      </dgm:t>
    </dgm:pt>
    <dgm:pt modelId="{5B6D5E5D-B5BB-2947-A78E-B099516DC241}">
      <dgm:prSet phldrT="[Text]" custT="1"/>
      <dgm:spPr/>
      <dgm:t>
        <a:bodyPr/>
        <a:lstStyle/>
        <a:p>
          <a:r>
            <a:rPr lang="en-US" sz="3600" dirty="0"/>
            <a:t>Planning to commit a crime</a:t>
          </a:r>
        </a:p>
      </dgm:t>
    </dgm:pt>
    <dgm:pt modelId="{BC1AC052-4293-1547-8E19-CEC9EAA7B04E}" type="parTrans" cxnId="{B1DAA476-AD89-844E-A966-B79E4263DD60}">
      <dgm:prSet/>
      <dgm:spPr/>
      <dgm:t>
        <a:bodyPr/>
        <a:lstStyle/>
        <a:p>
          <a:endParaRPr lang="en-US"/>
        </a:p>
      </dgm:t>
    </dgm:pt>
    <dgm:pt modelId="{5F5BDED9-D97F-4244-BF10-368B1CF8A4A0}" type="sibTrans" cxnId="{B1DAA476-AD89-844E-A966-B79E4263DD60}">
      <dgm:prSet/>
      <dgm:spPr/>
      <dgm:t>
        <a:bodyPr/>
        <a:lstStyle/>
        <a:p>
          <a:endParaRPr lang="en-US"/>
        </a:p>
      </dgm:t>
    </dgm:pt>
    <dgm:pt modelId="{E202B3D3-52F8-6C41-8333-DC2FD29A99BA}">
      <dgm:prSet phldrT="[Text]" custT="1"/>
      <dgm:spPr/>
      <dgm:t>
        <a:bodyPr/>
        <a:lstStyle/>
        <a:p>
          <a:r>
            <a:rPr lang="en-US" sz="3600" dirty="0"/>
            <a:t>Rejection </a:t>
          </a:r>
        </a:p>
      </dgm:t>
    </dgm:pt>
    <dgm:pt modelId="{70B2B331-4D71-4545-B5B4-A15A288FF8EF}" type="parTrans" cxnId="{E84CF967-C10D-A341-8BDB-1204A50FBE03}">
      <dgm:prSet/>
      <dgm:spPr/>
      <dgm:t>
        <a:bodyPr/>
        <a:lstStyle/>
        <a:p>
          <a:endParaRPr lang="en-US"/>
        </a:p>
      </dgm:t>
    </dgm:pt>
    <dgm:pt modelId="{BFCC1C10-9DCC-7140-930C-A3BB71EF7288}" type="sibTrans" cxnId="{E84CF967-C10D-A341-8BDB-1204A50FBE03}">
      <dgm:prSet/>
      <dgm:spPr/>
      <dgm:t>
        <a:bodyPr/>
        <a:lstStyle/>
        <a:p>
          <a:endParaRPr lang="en-US"/>
        </a:p>
      </dgm:t>
    </dgm:pt>
    <dgm:pt modelId="{15E0A971-A567-8C4A-8340-AA632D0B1CA3}">
      <dgm:prSet phldrT="[Text]" custT="1"/>
      <dgm:spPr/>
      <dgm:t>
        <a:bodyPr/>
        <a:lstStyle/>
        <a:p>
          <a:r>
            <a:rPr lang="en-US" sz="3600" dirty="0"/>
            <a:t>Obsession</a:t>
          </a:r>
        </a:p>
      </dgm:t>
    </dgm:pt>
    <dgm:pt modelId="{EEDEA232-85CD-0B4E-9408-80405468F477}" type="parTrans" cxnId="{76D37115-9593-0940-B2EA-540D7A1B7A32}">
      <dgm:prSet/>
      <dgm:spPr/>
      <dgm:t>
        <a:bodyPr/>
        <a:lstStyle/>
        <a:p>
          <a:endParaRPr lang="en-US"/>
        </a:p>
      </dgm:t>
    </dgm:pt>
    <dgm:pt modelId="{8DA199C3-C701-C841-9D6E-F2E89307CB84}" type="sibTrans" cxnId="{76D37115-9593-0940-B2EA-540D7A1B7A32}">
      <dgm:prSet/>
      <dgm:spPr/>
      <dgm:t>
        <a:bodyPr/>
        <a:lstStyle/>
        <a:p>
          <a:endParaRPr lang="en-US"/>
        </a:p>
      </dgm:t>
    </dgm:pt>
    <dgm:pt modelId="{70255C57-C3C2-354E-98BD-28F0D792E966}">
      <dgm:prSet phldrT="[Text]" custT="1"/>
      <dgm:spPr/>
      <dgm:t>
        <a:bodyPr/>
        <a:lstStyle/>
        <a:p>
          <a:r>
            <a:rPr lang="en-US" sz="3600" dirty="0"/>
            <a:t>Because they can</a:t>
          </a:r>
        </a:p>
      </dgm:t>
    </dgm:pt>
    <dgm:pt modelId="{810FD564-2FAC-1D42-9587-052CF0AD4F56}" type="parTrans" cxnId="{92A516D3-314B-5949-939B-75E95CDBDFBC}">
      <dgm:prSet/>
      <dgm:spPr/>
      <dgm:t>
        <a:bodyPr/>
        <a:lstStyle/>
        <a:p>
          <a:endParaRPr lang="en-US"/>
        </a:p>
      </dgm:t>
    </dgm:pt>
    <dgm:pt modelId="{9BB32B2F-1835-E547-953E-E5FE294BBFFB}" type="sibTrans" cxnId="{92A516D3-314B-5949-939B-75E95CDBDFBC}">
      <dgm:prSet/>
      <dgm:spPr/>
      <dgm:t>
        <a:bodyPr/>
        <a:lstStyle/>
        <a:p>
          <a:endParaRPr lang="en-US"/>
        </a:p>
      </dgm:t>
    </dgm:pt>
    <dgm:pt modelId="{786BE011-685C-C14A-B9AA-DE75B1BF6929}" type="pres">
      <dgm:prSet presAssocID="{232C035C-9456-9041-91D0-07A061DB5BE2}" presName="linear" presStyleCnt="0">
        <dgm:presLayoutVars>
          <dgm:dir/>
          <dgm:animLvl val="lvl"/>
          <dgm:resizeHandles val="exact"/>
        </dgm:presLayoutVars>
      </dgm:prSet>
      <dgm:spPr/>
      <dgm:t>
        <a:bodyPr/>
        <a:lstStyle/>
        <a:p>
          <a:endParaRPr lang="en-US"/>
        </a:p>
      </dgm:t>
    </dgm:pt>
    <dgm:pt modelId="{F50BEB09-E607-684A-A4AD-6D1F61A29E6E}" type="pres">
      <dgm:prSet presAssocID="{1F9F2BE3-3E01-854D-A6BA-BBF71945E43B}" presName="parentLin" presStyleCnt="0"/>
      <dgm:spPr/>
    </dgm:pt>
    <dgm:pt modelId="{7CEE5692-9C18-A34F-A9DA-308E3C02CAF1}" type="pres">
      <dgm:prSet presAssocID="{1F9F2BE3-3E01-854D-A6BA-BBF71945E43B}" presName="parentLeftMargin" presStyleLbl="node1" presStyleIdx="0" presStyleCnt="6"/>
      <dgm:spPr/>
      <dgm:t>
        <a:bodyPr/>
        <a:lstStyle/>
        <a:p>
          <a:endParaRPr lang="en-US"/>
        </a:p>
      </dgm:t>
    </dgm:pt>
    <dgm:pt modelId="{489E1CED-6A18-1546-8BD0-B69E62CF0BAA}" type="pres">
      <dgm:prSet presAssocID="{1F9F2BE3-3E01-854D-A6BA-BBF71945E43B}" presName="parentText" presStyleLbl="node1" presStyleIdx="0" presStyleCnt="6">
        <dgm:presLayoutVars>
          <dgm:chMax val="0"/>
          <dgm:bulletEnabled val="1"/>
        </dgm:presLayoutVars>
      </dgm:prSet>
      <dgm:spPr/>
      <dgm:t>
        <a:bodyPr/>
        <a:lstStyle/>
        <a:p>
          <a:endParaRPr lang="en-US"/>
        </a:p>
      </dgm:t>
    </dgm:pt>
    <dgm:pt modelId="{23A53FA3-2A1F-8848-AB92-6575B71790E0}" type="pres">
      <dgm:prSet presAssocID="{1F9F2BE3-3E01-854D-A6BA-BBF71945E43B}" presName="negativeSpace" presStyleCnt="0"/>
      <dgm:spPr/>
    </dgm:pt>
    <dgm:pt modelId="{B2F0E78E-B144-DE4E-9A82-7BC8519B6E54}" type="pres">
      <dgm:prSet presAssocID="{1F9F2BE3-3E01-854D-A6BA-BBF71945E43B}" presName="childText" presStyleLbl="conFgAcc1" presStyleIdx="0" presStyleCnt="6">
        <dgm:presLayoutVars>
          <dgm:bulletEnabled val="1"/>
        </dgm:presLayoutVars>
      </dgm:prSet>
      <dgm:spPr/>
    </dgm:pt>
    <dgm:pt modelId="{494CC94F-484E-D44C-930F-BFD4970C5135}" type="pres">
      <dgm:prSet presAssocID="{83FFE2D1-688C-9149-9612-FC3EC5DCC5BC}" presName="spaceBetweenRectangles" presStyleCnt="0"/>
      <dgm:spPr/>
    </dgm:pt>
    <dgm:pt modelId="{3ABB2EBD-8111-9C4A-9CCB-055BEDBFDE8E}" type="pres">
      <dgm:prSet presAssocID="{7746DDED-0C2A-574F-9805-D91AFCEC5883}" presName="parentLin" presStyleCnt="0"/>
      <dgm:spPr/>
    </dgm:pt>
    <dgm:pt modelId="{99E1B3A2-D013-7D4F-81ED-D36682C891B0}" type="pres">
      <dgm:prSet presAssocID="{7746DDED-0C2A-574F-9805-D91AFCEC5883}" presName="parentLeftMargin" presStyleLbl="node1" presStyleIdx="0" presStyleCnt="6"/>
      <dgm:spPr/>
      <dgm:t>
        <a:bodyPr/>
        <a:lstStyle/>
        <a:p>
          <a:endParaRPr lang="en-US"/>
        </a:p>
      </dgm:t>
    </dgm:pt>
    <dgm:pt modelId="{93142025-53BD-9447-ACB5-0A8C359EDF6C}" type="pres">
      <dgm:prSet presAssocID="{7746DDED-0C2A-574F-9805-D91AFCEC5883}" presName="parentText" presStyleLbl="node1" presStyleIdx="1" presStyleCnt="6">
        <dgm:presLayoutVars>
          <dgm:chMax val="0"/>
          <dgm:bulletEnabled val="1"/>
        </dgm:presLayoutVars>
      </dgm:prSet>
      <dgm:spPr/>
      <dgm:t>
        <a:bodyPr/>
        <a:lstStyle/>
        <a:p>
          <a:endParaRPr lang="en-US"/>
        </a:p>
      </dgm:t>
    </dgm:pt>
    <dgm:pt modelId="{603EF835-1069-CC4C-A921-E8612FF00324}" type="pres">
      <dgm:prSet presAssocID="{7746DDED-0C2A-574F-9805-D91AFCEC5883}" presName="negativeSpace" presStyleCnt="0"/>
      <dgm:spPr/>
    </dgm:pt>
    <dgm:pt modelId="{876B19F9-D349-0D42-A42C-9FA6D8F9D37C}" type="pres">
      <dgm:prSet presAssocID="{7746DDED-0C2A-574F-9805-D91AFCEC5883}" presName="childText" presStyleLbl="conFgAcc1" presStyleIdx="1" presStyleCnt="6">
        <dgm:presLayoutVars>
          <dgm:bulletEnabled val="1"/>
        </dgm:presLayoutVars>
      </dgm:prSet>
      <dgm:spPr/>
    </dgm:pt>
    <dgm:pt modelId="{FBDEF168-34D4-2647-9442-C74498EB552B}" type="pres">
      <dgm:prSet presAssocID="{269B84BF-09C2-9449-8CD7-0327788396DF}" presName="spaceBetweenRectangles" presStyleCnt="0"/>
      <dgm:spPr/>
    </dgm:pt>
    <dgm:pt modelId="{D37BA96E-CAC5-9249-8DB0-6A3D142075B6}" type="pres">
      <dgm:prSet presAssocID="{E202B3D3-52F8-6C41-8333-DC2FD29A99BA}" presName="parentLin" presStyleCnt="0"/>
      <dgm:spPr/>
    </dgm:pt>
    <dgm:pt modelId="{EDD2E66B-9C4B-D44F-B309-91FDBCDA1FE8}" type="pres">
      <dgm:prSet presAssocID="{E202B3D3-52F8-6C41-8333-DC2FD29A99BA}" presName="parentLeftMargin" presStyleLbl="node1" presStyleIdx="1" presStyleCnt="6"/>
      <dgm:spPr/>
      <dgm:t>
        <a:bodyPr/>
        <a:lstStyle/>
        <a:p>
          <a:endParaRPr lang="en-US"/>
        </a:p>
      </dgm:t>
    </dgm:pt>
    <dgm:pt modelId="{31613643-ACBB-F74B-B941-A724B54C59B8}" type="pres">
      <dgm:prSet presAssocID="{E202B3D3-52F8-6C41-8333-DC2FD29A99BA}" presName="parentText" presStyleLbl="node1" presStyleIdx="2" presStyleCnt="6">
        <dgm:presLayoutVars>
          <dgm:chMax val="0"/>
          <dgm:bulletEnabled val="1"/>
        </dgm:presLayoutVars>
      </dgm:prSet>
      <dgm:spPr/>
      <dgm:t>
        <a:bodyPr/>
        <a:lstStyle/>
        <a:p>
          <a:endParaRPr lang="en-US"/>
        </a:p>
      </dgm:t>
    </dgm:pt>
    <dgm:pt modelId="{EE4FBA2A-5BF9-2E4E-A986-AF10AC85910B}" type="pres">
      <dgm:prSet presAssocID="{E202B3D3-52F8-6C41-8333-DC2FD29A99BA}" presName="negativeSpace" presStyleCnt="0"/>
      <dgm:spPr/>
    </dgm:pt>
    <dgm:pt modelId="{AF18030C-099B-1541-98EC-5C6E986F99EF}" type="pres">
      <dgm:prSet presAssocID="{E202B3D3-52F8-6C41-8333-DC2FD29A99BA}" presName="childText" presStyleLbl="conFgAcc1" presStyleIdx="2" presStyleCnt="6">
        <dgm:presLayoutVars>
          <dgm:bulletEnabled val="1"/>
        </dgm:presLayoutVars>
      </dgm:prSet>
      <dgm:spPr/>
    </dgm:pt>
    <dgm:pt modelId="{78F9D056-A611-474D-BCB3-D5A119AD9EA1}" type="pres">
      <dgm:prSet presAssocID="{BFCC1C10-9DCC-7140-930C-A3BB71EF7288}" presName="spaceBetweenRectangles" presStyleCnt="0"/>
      <dgm:spPr/>
    </dgm:pt>
    <dgm:pt modelId="{6EA039B2-9165-654C-8BDF-44CFB915D41D}" type="pres">
      <dgm:prSet presAssocID="{15E0A971-A567-8C4A-8340-AA632D0B1CA3}" presName="parentLin" presStyleCnt="0"/>
      <dgm:spPr/>
    </dgm:pt>
    <dgm:pt modelId="{D58B813F-FF27-4841-8908-32CF743A9B7D}" type="pres">
      <dgm:prSet presAssocID="{15E0A971-A567-8C4A-8340-AA632D0B1CA3}" presName="parentLeftMargin" presStyleLbl="node1" presStyleIdx="2" presStyleCnt="6"/>
      <dgm:spPr/>
      <dgm:t>
        <a:bodyPr/>
        <a:lstStyle/>
        <a:p>
          <a:endParaRPr lang="en-US"/>
        </a:p>
      </dgm:t>
    </dgm:pt>
    <dgm:pt modelId="{845A3C16-933E-0441-A1A9-919435DF0C3A}" type="pres">
      <dgm:prSet presAssocID="{15E0A971-A567-8C4A-8340-AA632D0B1CA3}" presName="parentText" presStyleLbl="node1" presStyleIdx="3" presStyleCnt="6">
        <dgm:presLayoutVars>
          <dgm:chMax val="0"/>
          <dgm:bulletEnabled val="1"/>
        </dgm:presLayoutVars>
      </dgm:prSet>
      <dgm:spPr/>
      <dgm:t>
        <a:bodyPr/>
        <a:lstStyle/>
        <a:p>
          <a:endParaRPr lang="en-US"/>
        </a:p>
      </dgm:t>
    </dgm:pt>
    <dgm:pt modelId="{F16BD742-4FD7-B349-804C-6F41042305BE}" type="pres">
      <dgm:prSet presAssocID="{15E0A971-A567-8C4A-8340-AA632D0B1CA3}" presName="negativeSpace" presStyleCnt="0"/>
      <dgm:spPr/>
    </dgm:pt>
    <dgm:pt modelId="{1952E3B7-A0CC-9541-9198-07F32A2F5A75}" type="pres">
      <dgm:prSet presAssocID="{15E0A971-A567-8C4A-8340-AA632D0B1CA3}" presName="childText" presStyleLbl="conFgAcc1" presStyleIdx="3" presStyleCnt="6">
        <dgm:presLayoutVars>
          <dgm:bulletEnabled val="1"/>
        </dgm:presLayoutVars>
      </dgm:prSet>
      <dgm:spPr/>
    </dgm:pt>
    <dgm:pt modelId="{63719D88-564C-F746-9122-40B29400F120}" type="pres">
      <dgm:prSet presAssocID="{8DA199C3-C701-C841-9D6E-F2E89307CB84}" presName="spaceBetweenRectangles" presStyleCnt="0"/>
      <dgm:spPr/>
    </dgm:pt>
    <dgm:pt modelId="{5B87721C-4BE9-C540-9631-38280F03FF2F}" type="pres">
      <dgm:prSet presAssocID="{5B6D5E5D-B5BB-2947-A78E-B099516DC241}" presName="parentLin" presStyleCnt="0"/>
      <dgm:spPr/>
    </dgm:pt>
    <dgm:pt modelId="{EDDE117A-2939-6441-9C0A-1764A347FC6B}" type="pres">
      <dgm:prSet presAssocID="{5B6D5E5D-B5BB-2947-A78E-B099516DC241}" presName="parentLeftMargin" presStyleLbl="node1" presStyleIdx="3" presStyleCnt="6"/>
      <dgm:spPr/>
      <dgm:t>
        <a:bodyPr/>
        <a:lstStyle/>
        <a:p>
          <a:endParaRPr lang="en-US"/>
        </a:p>
      </dgm:t>
    </dgm:pt>
    <dgm:pt modelId="{194A63A8-3625-464A-A02C-9398049D2F8A}" type="pres">
      <dgm:prSet presAssocID="{5B6D5E5D-B5BB-2947-A78E-B099516DC241}" presName="parentText" presStyleLbl="node1" presStyleIdx="4" presStyleCnt="6">
        <dgm:presLayoutVars>
          <dgm:chMax val="0"/>
          <dgm:bulletEnabled val="1"/>
        </dgm:presLayoutVars>
      </dgm:prSet>
      <dgm:spPr/>
      <dgm:t>
        <a:bodyPr/>
        <a:lstStyle/>
        <a:p>
          <a:endParaRPr lang="en-US"/>
        </a:p>
      </dgm:t>
    </dgm:pt>
    <dgm:pt modelId="{4F4742C9-34A4-2142-84D6-AAA666E9852D}" type="pres">
      <dgm:prSet presAssocID="{5B6D5E5D-B5BB-2947-A78E-B099516DC241}" presName="negativeSpace" presStyleCnt="0"/>
      <dgm:spPr/>
    </dgm:pt>
    <dgm:pt modelId="{5E2360CF-770F-A443-B30F-600E780CE553}" type="pres">
      <dgm:prSet presAssocID="{5B6D5E5D-B5BB-2947-A78E-B099516DC241}" presName="childText" presStyleLbl="conFgAcc1" presStyleIdx="4" presStyleCnt="6">
        <dgm:presLayoutVars>
          <dgm:bulletEnabled val="1"/>
        </dgm:presLayoutVars>
      </dgm:prSet>
      <dgm:spPr/>
    </dgm:pt>
    <dgm:pt modelId="{EB64F15D-8BCD-A14A-B3DC-5E1B95AC2B54}" type="pres">
      <dgm:prSet presAssocID="{5F5BDED9-D97F-4244-BF10-368B1CF8A4A0}" presName="spaceBetweenRectangles" presStyleCnt="0"/>
      <dgm:spPr/>
    </dgm:pt>
    <dgm:pt modelId="{CC5EEF30-1BD6-E443-8398-07EDE74D5C0C}" type="pres">
      <dgm:prSet presAssocID="{70255C57-C3C2-354E-98BD-28F0D792E966}" presName="parentLin" presStyleCnt="0"/>
      <dgm:spPr/>
    </dgm:pt>
    <dgm:pt modelId="{A74921B7-F2E0-004C-B2D3-0A68C0AFC069}" type="pres">
      <dgm:prSet presAssocID="{70255C57-C3C2-354E-98BD-28F0D792E966}" presName="parentLeftMargin" presStyleLbl="node1" presStyleIdx="4" presStyleCnt="6"/>
      <dgm:spPr/>
      <dgm:t>
        <a:bodyPr/>
        <a:lstStyle/>
        <a:p>
          <a:endParaRPr lang="en-US"/>
        </a:p>
      </dgm:t>
    </dgm:pt>
    <dgm:pt modelId="{E6942B06-1844-D94D-A880-6A8C73CDA49F}" type="pres">
      <dgm:prSet presAssocID="{70255C57-C3C2-354E-98BD-28F0D792E966}" presName="parentText" presStyleLbl="node1" presStyleIdx="5" presStyleCnt="6">
        <dgm:presLayoutVars>
          <dgm:chMax val="0"/>
          <dgm:bulletEnabled val="1"/>
        </dgm:presLayoutVars>
      </dgm:prSet>
      <dgm:spPr/>
      <dgm:t>
        <a:bodyPr/>
        <a:lstStyle/>
        <a:p>
          <a:endParaRPr lang="en-US"/>
        </a:p>
      </dgm:t>
    </dgm:pt>
    <dgm:pt modelId="{81FD407E-EB28-8145-BA6D-D21EAB02CD1A}" type="pres">
      <dgm:prSet presAssocID="{70255C57-C3C2-354E-98BD-28F0D792E966}" presName="negativeSpace" presStyleCnt="0"/>
      <dgm:spPr/>
    </dgm:pt>
    <dgm:pt modelId="{00AEF198-9112-5B46-B592-5F943803DE58}" type="pres">
      <dgm:prSet presAssocID="{70255C57-C3C2-354E-98BD-28F0D792E966}" presName="childText" presStyleLbl="conFgAcc1" presStyleIdx="5" presStyleCnt="6">
        <dgm:presLayoutVars>
          <dgm:bulletEnabled val="1"/>
        </dgm:presLayoutVars>
      </dgm:prSet>
      <dgm:spPr/>
    </dgm:pt>
  </dgm:ptLst>
  <dgm:cxnLst>
    <dgm:cxn modelId="{DFCD5609-365A-0E43-A4AE-C72D27259A68}" type="presOf" srcId="{5B6D5E5D-B5BB-2947-A78E-B099516DC241}" destId="{194A63A8-3625-464A-A02C-9398049D2F8A}" srcOrd="1" destOrd="0" presId="urn:microsoft.com/office/officeart/2005/8/layout/list1"/>
    <dgm:cxn modelId="{76D37115-9593-0940-B2EA-540D7A1B7A32}" srcId="{232C035C-9456-9041-91D0-07A061DB5BE2}" destId="{15E0A971-A567-8C4A-8340-AA632D0B1CA3}" srcOrd="3" destOrd="0" parTransId="{EEDEA232-85CD-0B4E-9408-80405468F477}" sibTransId="{8DA199C3-C701-C841-9D6E-F2E89307CB84}"/>
    <dgm:cxn modelId="{6BD80FB9-23C1-8C4A-B393-066A39157971}" type="presOf" srcId="{1F9F2BE3-3E01-854D-A6BA-BBF71945E43B}" destId="{489E1CED-6A18-1546-8BD0-B69E62CF0BAA}" srcOrd="1" destOrd="0" presId="urn:microsoft.com/office/officeart/2005/8/layout/list1"/>
    <dgm:cxn modelId="{3BF06F7B-2C33-C74E-8221-DFFE5B77C116}" type="presOf" srcId="{7746DDED-0C2A-574F-9805-D91AFCEC5883}" destId="{99E1B3A2-D013-7D4F-81ED-D36682C891B0}" srcOrd="0" destOrd="0" presId="urn:microsoft.com/office/officeart/2005/8/layout/list1"/>
    <dgm:cxn modelId="{D031A6C7-0421-F94E-AD5A-A5F681A6CDDB}" type="presOf" srcId="{15E0A971-A567-8C4A-8340-AA632D0B1CA3}" destId="{845A3C16-933E-0441-A1A9-919435DF0C3A}" srcOrd="1" destOrd="0" presId="urn:microsoft.com/office/officeart/2005/8/layout/list1"/>
    <dgm:cxn modelId="{45FAF474-8160-364E-9736-246EC21CC367}" type="presOf" srcId="{70255C57-C3C2-354E-98BD-28F0D792E966}" destId="{A74921B7-F2E0-004C-B2D3-0A68C0AFC069}" srcOrd="0" destOrd="0" presId="urn:microsoft.com/office/officeart/2005/8/layout/list1"/>
    <dgm:cxn modelId="{3F8E6151-29F1-784F-B1FB-3FCE41DEBEF7}" type="presOf" srcId="{E202B3D3-52F8-6C41-8333-DC2FD29A99BA}" destId="{EDD2E66B-9C4B-D44F-B309-91FDBCDA1FE8}" srcOrd="0" destOrd="0" presId="urn:microsoft.com/office/officeart/2005/8/layout/list1"/>
    <dgm:cxn modelId="{54E6F459-1F91-714B-A9B5-C6798F9B4683}" type="presOf" srcId="{1F9F2BE3-3E01-854D-A6BA-BBF71945E43B}" destId="{7CEE5692-9C18-A34F-A9DA-308E3C02CAF1}" srcOrd="0" destOrd="0" presId="urn:microsoft.com/office/officeart/2005/8/layout/list1"/>
    <dgm:cxn modelId="{CB38E5B2-E68C-1048-8A79-7600DCC337CE}" srcId="{232C035C-9456-9041-91D0-07A061DB5BE2}" destId="{1F9F2BE3-3E01-854D-A6BA-BBF71945E43B}" srcOrd="0" destOrd="0" parTransId="{AD9419EE-4D97-0545-BA5E-C2D10E9E2F2D}" sibTransId="{83FFE2D1-688C-9149-9612-FC3EC5DCC5BC}"/>
    <dgm:cxn modelId="{511939BC-5A6F-4F4D-B830-BA17144F8588}" type="presOf" srcId="{232C035C-9456-9041-91D0-07A061DB5BE2}" destId="{786BE011-685C-C14A-B9AA-DE75B1BF6929}" srcOrd="0" destOrd="0" presId="urn:microsoft.com/office/officeart/2005/8/layout/list1"/>
    <dgm:cxn modelId="{51B0F40A-F4D9-C242-85B9-E4B6CE2FAA56}" type="presOf" srcId="{E202B3D3-52F8-6C41-8333-DC2FD29A99BA}" destId="{31613643-ACBB-F74B-B941-A724B54C59B8}" srcOrd="1" destOrd="0" presId="urn:microsoft.com/office/officeart/2005/8/layout/list1"/>
    <dgm:cxn modelId="{92A516D3-314B-5949-939B-75E95CDBDFBC}" srcId="{232C035C-9456-9041-91D0-07A061DB5BE2}" destId="{70255C57-C3C2-354E-98BD-28F0D792E966}" srcOrd="5" destOrd="0" parTransId="{810FD564-2FAC-1D42-9587-052CF0AD4F56}" sibTransId="{9BB32B2F-1835-E547-953E-E5FE294BBFFB}"/>
    <dgm:cxn modelId="{F15A8CA2-249A-6B47-BE76-612DD7F36FBA}" type="presOf" srcId="{5B6D5E5D-B5BB-2947-A78E-B099516DC241}" destId="{EDDE117A-2939-6441-9C0A-1764A347FC6B}" srcOrd="0" destOrd="0" presId="urn:microsoft.com/office/officeart/2005/8/layout/list1"/>
    <dgm:cxn modelId="{C852A971-3BAE-9C48-AA66-72C94BD09D8E}" type="presOf" srcId="{15E0A971-A567-8C4A-8340-AA632D0B1CA3}" destId="{D58B813F-FF27-4841-8908-32CF743A9B7D}" srcOrd="0" destOrd="0" presId="urn:microsoft.com/office/officeart/2005/8/layout/list1"/>
    <dgm:cxn modelId="{B1DAA476-AD89-844E-A966-B79E4263DD60}" srcId="{232C035C-9456-9041-91D0-07A061DB5BE2}" destId="{5B6D5E5D-B5BB-2947-A78E-B099516DC241}" srcOrd="4" destOrd="0" parTransId="{BC1AC052-4293-1547-8E19-CEC9EAA7B04E}" sibTransId="{5F5BDED9-D97F-4244-BF10-368B1CF8A4A0}"/>
    <dgm:cxn modelId="{576BCAD0-4C0A-7649-845F-3C93C5F96A1C}" srcId="{232C035C-9456-9041-91D0-07A061DB5BE2}" destId="{7746DDED-0C2A-574F-9805-D91AFCEC5883}" srcOrd="1" destOrd="0" parTransId="{B69B255B-E845-7748-B980-35F061A29036}" sibTransId="{269B84BF-09C2-9449-8CD7-0327788396DF}"/>
    <dgm:cxn modelId="{A9AA6C5A-64C1-5144-B10F-DA8ACAEE8907}" type="presOf" srcId="{7746DDED-0C2A-574F-9805-D91AFCEC5883}" destId="{93142025-53BD-9447-ACB5-0A8C359EDF6C}" srcOrd="1" destOrd="0" presId="urn:microsoft.com/office/officeart/2005/8/layout/list1"/>
    <dgm:cxn modelId="{8AEBE0BC-A9F8-854C-8C66-A48FD00B1959}" type="presOf" srcId="{70255C57-C3C2-354E-98BD-28F0D792E966}" destId="{E6942B06-1844-D94D-A880-6A8C73CDA49F}" srcOrd="1" destOrd="0" presId="urn:microsoft.com/office/officeart/2005/8/layout/list1"/>
    <dgm:cxn modelId="{E84CF967-C10D-A341-8BDB-1204A50FBE03}" srcId="{232C035C-9456-9041-91D0-07A061DB5BE2}" destId="{E202B3D3-52F8-6C41-8333-DC2FD29A99BA}" srcOrd="2" destOrd="0" parTransId="{70B2B331-4D71-4545-B5B4-A15A288FF8EF}" sibTransId="{BFCC1C10-9DCC-7140-930C-A3BB71EF7288}"/>
    <dgm:cxn modelId="{EB7272BB-CD80-2348-8053-A3BE95E6AD21}" type="presParOf" srcId="{786BE011-685C-C14A-B9AA-DE75B1BF6929}" destId="{F50BEB09-E607-684A-A4AD-6D1F61A29E6E}" srcOrd="0" destOrd="0" presId="urn:microsoft.com/office/officeart/2005/8/layout/list1"/>
    <dgm:cxn modelId="{AEA23DDF-0644-BC43-A6AB-316459118C6F}" type="presParOf" srcId="{F50BEB09-E607-684A-A4AD-6D1F61A29E6E}" destId="{7CEE5692-9C18-A34F-A9DA-308E3C02CAF1}" srcOrd="0" destOrd="0" presId="urn:microsoft.com/office/officeart/2005/8/layout/list1"/>
    <dgm:cxn modelId="{C1C1D45B-DCF8-B24E-9324-F695730068FA}" type="presParOf" srcId="{F50BEB09-E607-684A-A4AD-6D1F61A29E6E}" destId="{489E1CED-6A18-1546-8BD0-B69E62CF0BAA}" srcOrd="1" destOrd="0" presId="urn:microsoft.com/office/officeart/2005/8/layout/list1"/>
    <dgm:cxn modelId="{6920249D-6AE6-6147-85EC-52D8D6DF6C01}" type="presParOf" srcId="{786BE011-685C-C14A-B9AA-DE75B1BF6929}" destId="{23A53FA3-2A1F-8848-AB92-6575B71790E0}" srcOrd="1" destOrd="0" presId="urn:microsoft.com/office/officeart/2005/8/layout/list1"/>
    <dgm:cxn modelId="{F07D58B2-4C87-D047-B276-C1642B8822D9}" type="presParOf" srcId="{786BE011-685C-C14A-B9AA-DE75B1BF6929}" destId="{B2F0E78E-B144-DE4E-9A82-7BC8519B6E54}" srcOrd="2" destOrd="0" presId="urn:microsoft.com/office/officeart/2005/8/layout/list1"/>
    <dgm:cxn modelId="{2DA88D71-B42B-5647-9A51-B59E35CE824E}" type="presParOf" srcId="{786BE011-685C-C14A-B9AA-DE75B1BF6929}" destId="{494CC94F-484E-D44C-930F-BFD4970C5135}" srcOrd="3" destOrd="0" presId="urn:microsoft.com/office/officeart/2005/8/layout/list1"/>
    <dgm:cxn modelId="{6041B95F-93CF-6F47-A15C-EC329A8EE912}" type="presParOf" srcId="{786BE011-685C-C14A-B9AA-DE75B1BF6929}" destId="{3ABB2EBD-8111-9C4A-9CCB-055BEDBFDE8E}" srcOrd="4" destOrd="0" presId="urn:microsoft.com/office/officeart/2005/8/layout/list1"/>
    <dgm:cxn modelId="{E06C7975-D095-6347-8488-5CD4406B13AD}" type="presParOf" srcId="{3ABB2EBD-8111-9C4A-9CCB-055BEDBFDE8E}" destId="{99E1B3A2-D013-7D4F-81ED-D36682C891B0}" srcOrd="0" destOrd="0" presId="urn:microsoft.com/office/officeart/2005/8/layout/list1"/>
    <dgm:cxn modelId="{573C7583-FFCC-7E42-8D9D-3059B8AECF32}" type="presParOf" srcId="{3ABB2EBD-8111-9C4A-9CCB-055BEDBFDE8E}" destId="{93142025-53BD-9447-ACB5-0A8C359EDF6C}" srcOrd="1" destOrd="0" presId="urn:microsoft.com/office/officeart/2005/8/layout/list1"/>
    <dgm:cxn modelId="{434C7426-0376-B54D-911F-5C2D3640E38A}" type="presParOf" srcId="{786BE011-685C-C14A-B9AA-DE75B1BF6929}" destId="{603EF835-1069-CC4C-A921-E8612FF00324}" srcOrd="5" destOrd="0" presId="urn:microsoft.com/office/officeart/2005/8/layout/list1"/>
    <dgm:cxn modelId="{462551DE-7E1C-824D-BF25-1872C1BCCD12}" type="presParOf" srcId="{786BE011-685C-C14A-B9AA-DE75B1BF6929}" destId="{876B19F9-D349-0D42-A42C-9FA6D8F9D37C}" srcOrd="6" destOrd="0" presId="urn:microsoft.com/office/officeart/2005/8/layout/list1"/>
    <dgm:cxn modelId="{CE7F146D-063C-154C-9ACE-2C74E4D8E04A}" type="presParOf" srcId="{786BE011-685C-C14A-B9AA-DE75B1BF6929}" destId="{FBDEF168-34D4-2647-9442-C74498EB552B}" srcOrd="7" destOrd="0" presId="urn:microsoft.com/office/officeart/2005/8/layout/list1"/>
    <dgm:cxn modelId="{B5848C86-7042-A34E-9647-088B597BEDC8}" type="presParOf" srcId="{786BE011-685C-C14A-B9AA-DE75B1BF6929}" destId="{D37BA96E-CAC5-9249-8DB0-6A3D142075B6}" srcOrd="8" destOrd="0" presId="urn:microsoft.com/office/officeart/2005/8/layout/list1"/>
    <dgm:cxn modelId="{074D8991-D13C-3A49-9CB7-407712431765}" type="presParOf" srcId="{D37BA96E-CAC5-9249-8DB0-6A3D142075B6}" destId="{EDD2E66B-9C4B-D44F-B309-91FDBCDA1FE8}" srcOrd="0" destOrd="0" presId="urn:microsoft.com/office/officeart/2005/8/layout/list1"/>
    <dgm:cxn modelId="{7D710179-F1CA-6540-945D-F7E473893C41}" type="presParOf" srcId="{D37BA96E-CAC5-9249-8DB0-6A3D142075B6}" destId="{31613643-ACBB-F74B-B941-A724B54C59B8}" srcOrd="1" destOrd="0" presId="urn:microsoft.com/office/officeart/2005/8/layout/list1"/>
    <dgm:cxn modelId="{DB20331F-82AB-8D40-9DBF-02D6DD4F1F49}" type="presParOf" srcId="{786BE011-685C-C14A-B9AA-DE75B1BF6929}" destId="{EE4FBA2A-5BF9-2E4E-A986-AF10AC85910B}" srcOrd="9" destOrd="0" presId="urn:microsoft.com/office/officeart/2005/8/layout/list1"/>
    <dgm:cxn modelId="{DCB38F1A-BB49-9445-8296-9F4312FF2AB0}" type="presParOf" srcId="{786BE011-685C-C14A-B9AA-DE75B1BF6929}" destId="{AF18030C-099B-1541-98EC-5C6E986F99EF}" srcOrd="10" destOrd="0" presId="urn:microsoft.com/office/officeart/2005/8/layout/list1"/>
    <dgm:cxn modelId="{3E342827-D03D-504D-B246-BB5713D72BA1}" type="presParOf" srcId="{786BE011-685C-C14A-B9AA-DE75B1BF6929}" destId="{78F9D056-A611-474D-BCB3-D5A119AD9EA1}" srcOrd="11" destOrd="0" presId="urn:microsoft.com/office/officeart/2005/8/layout/list1"/>
    <dgm:cxn modelId="{0AA5B927-317E-9447-92AD-FABAD139D3FA}" type="presParOf" srcId="{786BE011-685C-C14A-B9AA-DE75B1BF6929}" destId="{6EA039B2-9165-654C-8BDF-44CFB915D41D}" srcOrd="12" destOrd="0" presId="urn:microsoft.com/office/officeart/2005/8/layout/list1"/>
    <dgm:cxn modelId="{560333F4-4CEA-0A47-BC90-6F7CCB85F7C9}" type="presParOf" srcId="{6EA039B2-9165-654C-8BDF-44CFB915D41D}" destId="{D58B813F-FF27-4841-8908-32CF743A9B7D}" srcOrd="0" destOrd="0" presId="urn:microsoft.com/office/officeart/2005/8/layout/list1"/>
    <dgm:cxn modelId="{8EF8F6F4-B50F-414D-B2E7-07BF54DB7632}" type="presParOf" srcId="{6EA039B2-9165-654C-8BDF-44CFB915D41D}" destId="{845A3C16-933E-0441-A1A9-919435DF0C3A}" srcOrd="1" destOrd="0" presId="urn:microsoft.com/office/officeart/2005/8/layout/list1"/>
    <dgm:cxn modelId="{3D3278A2-EDB7-4C43-95E2-8423AB5614F0}" type="presParOf" srcId="{786BE011-685C-C14A-B9AA-DE75B1BF6929}" destId="{F16BD742-4FD7-B349-804C-6F41042305BE}" srcOrd="13" destOrd="0" presId="urn:microsoft.com/office/officeart/2005/8/layout/list1"/>
    <dgm:cxn modelId="{8B12A14A-ACA7-964D-8E03-A5E135D0D22F}" type="presParOf" srcId="{786BE011-685C-C14A-B9AA-DE75B1BF6929}" destId="{1952E3B7-A0CC-9541-9198-07F32A2F5A75}" srcOrd="14" destOrd="0" presId="urn:microsoft.com/office/officeart/2005/8/layout/list1"/>
    <dgm:cxn modelId="{03481311-FFEF-E847-9110-E4B72BCEE113}" type="presParOf" srcId="{786BE011-685C-C14A-B9AA-DE75B1BF6929}" destId="{63719D88-564C-F746-9122-40B29400F120}" srcOrd="15" destOrd="0" presId="urn:microsoft.com/office/officeart/2005/8/layout/list1"/>
    <dgm:cxn modelId="{28733792-69DB-6048-975A-4C7E6FEB211E}" type="presParOf" srcId="{786BE011-685C-C14A-B9AA-DE75B1BF6929}" destId="{5B87721C-4BE9-C540-9631-38280F03FF2F}" srcOrd="16" destOrd="0" presId="urn:microsoft.com/office/officeart/2005/8/layout/list1"/>
    <dgm:cxn modelId="{3BC7B935-150A-0C46-A0BD-414B6AFC1102}" type="presParOf" srcId="{5B87721C-4BE9-C540-9631-38280F03FF2F}" destId="{EDDE117A-2939-6441-9C0A-1764A347FC6B}" srcOrd="0" destOrd="0" presId="urn:microsoft.com/office/officeart/2005/8/layout/list1"/>
    <dgm:cxn modelId="{C2E95594-3657-CC4C-A44D-6215ABD5283B}" type="presParOf" srcId="{5B87721C-4BE9-C540-9631-38280F03FF2F}" destId="{194A63A8-3625-464A-A02C-9398049D2F8A}" srcOrd="1" destOrd="0" presId="urn:microsoft.com/office/officeart/2005/8/layout/list1"/>
    <dgm:cxn modelId="{4B674D6A-9FDF-124D-976A-B66ED7C47131}" type="presParOf" srcId="{786BE011-685C-C14A-B9AA-DE75B1BF6929}" destId="{4F4742C9-34A4-2142-84D6-AAA666E9852D}" srcOrd="17" destOrd="0" presId="urn:microsoft.com/office/officeart/2005/8/layout/list1"/>
    <dgm:cxn modelId="{033E2F08-A69F-EF49-A6FB-65601DD6349C}" type="presParOf" srcId="{786BE011-685C-C14A-B9AA-DE75B1BF6929}" destId="{5E2360CF-770F-A443-B30F-600E780CE553}" srcOrd="18" destOrd="0" presId="urn:microsoft.com/office/officeart/2005/8/layout/list1"/>
    <dgm:cxn modelId="{7DD3F0C4-AD92-554C-9A50-8C368417BDCC}" type="presParOf" srcId="{786BE011-685C-C14A-B9AA-DE75B1BF6929}" destId="{EB64F15D-8BCD-A14A-B3DC-5E1B95AC2B54}" srcOrd="19" destOrd="0" presId="urn:microsoft.com/office/officeart/2005/8/layout/list1"/>
    <dgm:cxn modelId="{D56B0717-A660-CE43-B593-2EDAF50C5A07}" type="presParOf" srcId="{786BE011-685C-C14A-B9AA-DE75B1BF6929}" destId="{CC5EEF30-1BD6-E443-8398-07EDE74D5C0C}" srcOrd="20" destOrd="0" presId="urn:microsoft.com/office/officeart/2005/8/layout/list1"/>
    <dgm:cxn modelId="{CE59D042-43AD-7A49-89C7-931063557951}" type="presParOf" srcId="{CC5EEF30-1BD6-E443-8398-07EDE74D5C0C}" destId="{A74921B7-F2E0-004C-B2D3-0A68C0AFC069}" srcOrd="0" destOrd="0" presId="urn:microsoft.com/office/officeart/2005/8/layout/list1"/>
    <dgm:cxn modelId="{5F83D03B-1C6E-4A41-96AC-D17FC014E08C}" type="presParOf" srcId="{CC5EEF30-1BD6-E443-8398-07EDE74D5C0C}" destId="{E6942B06-1844-D94D-A880-6A8C73CDA49F}" srcOrd="1" destOrd="0" presId="urn:microsoft.com/office/officeart/2005/8/layout/list1"/>
    <dgm:cxn modelId="{7CE52336-5309-5C47-8D81-9BCEACD508C9}" type="presParOf" srcId="{786BE011-685C-C14A-B9AA-DE75B1BF6929}" destId="{81FD407E-EB28-8145-BA6D-D21EAB02CD1A}" srcOrd="21" destOrd="0" presId="urn:microsoft.com/office/officeart/2005/8/layout/list1"/>
    <dgm:cxn modelId="{1F722F90-73A1-9B40-957A-4281F5822D3B}" type="presParOf" srcId="{786BE011-685C-C14A-B9AA-DE75B1BF6929}" destId="{00AEF198-9112-5B46-B592-5F943803DE58}"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21DB94-9F60-074D-AE80-3BC4BA2AB0F4}" type="doc">
      <dgm:prSet loTypeId="urn:microsoft.com/office/officeart/2005/8/layout/lProcess3" loCatId="process" qsTypeId="urn:microsoft.com/office/officeart/2005/8/quickstyle/simple1" qsCatId="simple" csTypeId="urn:microsoft.com/office/officeart/2005/8/colors/accent0_2" csCatId="mainScheme" phldr="1"/>
      <dgm:spPr/>
      <dgm:t>
        <a:bodyPr/>
        <a:lstStyle/>
        <a:p>
          <a:endParaRPr lang="en-US"/>
        </a:p>
      </dgm:t>
    </dgm:pt>
    <dgm:pt modelId="{5986540B-CEAD-BD4D-B1E0-A9F6C980B54B}">
      <dgm:prSet/>
      <dgm:spPr/>
      <dgm:t>
        <a:bodyPr/>
        <a:lstStyle/>
        <a:p>
          <a:r>
            <a:rPr lang="en-US" dirty="0">
              <a:solidFill>
                <a:srgbClr val="002060"/>
              </a:solidFill>
              <a:latin typeface="Brandon Grotesque Medium" panose="020B0603020203060202" pitchFamily="34" charset="0"/>
            </a:rPr>
            <a:t>Spread the word on social media</a:t>
          </a:r>
        </a:p>
      </dgm:t>
    </dgm:pt>
    <dgm:pt modelId="{4E4CFE2D-637C-5A4E-9F48-6C22FC64BBA8}" type="parTrans" cxnId="{176311C6-DBEC-A943-B5D5-224B72E03682}">
      <dgm:prSet/>
      <dgm:spPr/>
      <dgm:t>
        <a:bodyPr/>
        <a:lstStyle/>
        <a:p>
          <a:endParaRPr lang="en-US">
            <a:solidFill>
              <a:srgbClr val="002060"/>
            </a:solidFill>
            <a:latin typeface="Brandon Grotesque Medium" panose="020B0603020203060202" pitchFamily="34" charset="0"/>
          </a:endParaRPr>
        </a:p>
      </dgm:t>
    </dgm:pt>
    <dgm:pt modelId="{45564FE0-90AB-274A-B1AE-0E470AAE2649}" type="sibTrans" cxnId="{176311C6-DBEC-A943-B5D5-224B72E03682}">
      <dgm:prSet/>
      <dgm:spPr/>
      <dgm:t>
        <a:bodyPr/>
        <a:lstStyle/>
        <a:p>
          <a:endParaRPr lang="en-US">
            <a:solidFill>
              <a:srgbClr val="002060"/>
            </a:solidFill>
            <a:latin typeface="Brandon Grotesque Medium" panose="020B0603020203060202" pitchFamily="34" charset="0"/>
          </a:endParaRPr>
        </a:p>
      </dgm:t>
    </dgm:pt>
    <dgm:pt modelId="{D9600130-76FA-BF41-8174-51B1EF3C9F5C}">
      <dgm:prSet/>
      <dgm:spPr/>
      <dgm:t>
        <a:bodyPr/>
        <a:lstStyle/>
        <a:p>
          <a:r>
            <a:rPr lang="en-US" dirty="0">
              <a:solidFill>
                <a:srgbClr val="002060"/>
              </a:solidFill>
              <a:latin typeface="Brandon Grotesque Medium" panose="020B0603020203060202" pitchFamily="34" charset="0"/>
            </a:rPr>
            <a:t>Lead a training</a:t>
          </a:r>
        </a:p>
      </dgm:t>
    </dgm:pt>
    <dgm:pt modelId="{00124C94-ACB7-6449-814F-2F539D75E3DC}" type="parTrans" cxnId="{DB502237-F0F8-F243-94CD-E309DF18D30A}">
      <dgm:prSet/>
      <dgm:spPr/>
      <dgm:t>
        <a:bodyPr/>
        <a:lstStyle/>
        <a:p>
          <a:endParaRPr lang="en-US">
            <a:solidFill>
              <a:srgbClr val="002060"/>
            </a:solidFill>
            <a:latin typeface="Brandon Grotesque Medium" panose="020B0603020203060202" pitchFamily="34" charset="0"/>
          </a:endParaRPr>
        </a:p>
      </dgm:t>
    </dgm:pt>
    <dgm:pt modelId="{50FA40E6-3E11-B946-B481-5CD6267C1456}" type="sibTrans" cxnId="{DB502237-F0F8-F243-94CD-E309DF18D30A}">
      <dgm:prSet/>
      <dgm:spPr/>
      <dgm:t>
        <a:bodyPr/>
        <a:lstStyle/>
        <a:p>
          <a:endParaRPr lang="en-US">
            <a:solidFill>
              <a:srgbClr val="002060"/>
            </a:solidFill>
            <a:latin typeface="Brandon Grotesque Medium" panose="020B0603020203060202" pitchFamily="34" charset="0"/>
          </a:endParaRPr>
        </a:p>
      </dgm:t>
    </dgm:pt>
    <dgm:pt modelId="{3E5A5890-B3BA-404E-995E-F325766784B6}">
      <dgm:prSet/>
      <dgm:spPr/>
      <dgm:t>
        <a:bodyPr/>
        <a:lstStyle/>
        <a:p>
          <a:r>
            <a:rPr lang="en-US" dirty="0">
              <a:solidFill>
                <a:srgbClr val="002060"/>
              </a:solidFill>
              <a:latin typeface="Brandon Grotesque Medium" panose="020B0603020203060202" pitchFamily="34" charset="0"/>
            </a:rPr>
            <a:t>Learn more about stalking</a:t>
          </a:r>
        </a:p>
      </dgm:t>
    </dgm:pt>
    <dgm:pt modelId="{50FC50A9-6189-A94B-8CA4-83022F3AC314}" type="parTrans" cxnId="{C2496345-760B-2542-90E0-2435CD467319}">
      <dgm:prSet/>
      <dgm:spPr/>
      <dgm:t>
        <a:bodyPr/>
        <a:lstStyle/>
        <a:p>
          <a:endParaRPr lang="en-US">
            <a:solidFill>
              <a:srgbClr val="002060"/>
            </a:solidFill>
            <a:latin typeface="Brandon Grotesque Medium" panose="020B0603020203060202" pitchFamily="34" charset="0"/>
          </a:endParaRPr>
        </a:p>
      </dgm:t>
    </dgm:pt>
    <dgm:pt modelId="{23A6FCA1-0A02-3145-8E90-04F71B970299}" type="sibTrans" cxnId="{C2496345-760B-2542-90E0-2435CD467319}">
      <dgm:prSet/>
      <dgm:spPr/>
      <dgm:t>
        <a:bodyPr/>
        <a:lstStyle/>
        <a:p>
          <a:endParaRPr lang="en-US">
            <a:solidFill>
              <a:srgbClr val="002060"/>
            </a:solidFill>
            <a:latin typeface="Brandon Grotesque Medium" panose="020B0603020203060202" pitchFamily="34" charset="0"/>
          </a:endParaRPr>
        </a:p>
      </dgm:t>
    </dgm:pt>
    <dgm:pt modelId="{080AEAB4-DA0A-D84E-8BB6-2018D7EE107C}" type="pres">
      <dgm:prSet presAssocID="{EA21DB94-9F60-074D-AE80-3BC4BA2AB0F4}" presName="Name0" presStyleCnt="0">
        <dgm:presLayoutVars>
          <dgm:chPref val="3"/>
          <dgm:dir/>
          <dgm:animLvl val="lvl"/>
          <dgm:resizeHandles/>
        </dgm:presLayoutVars>
      </dgm:prSet>
      <dgm:spPr/>
      <dgm:t>
        <a:bodyPr/>
        <a:lstStyle/>
        <a:p>
          <a:endParaRPr lang="en-US"/>
        </a:p>
      </dgm:t>
    </dgm:pt>
    <dgm:pt modelId="{7926CC40-C550-0D41-AE60-46CB63E3CD1E}" type="pres">
      <dgm:prSet presAssocID="{5986540B-CEAD-BD4D-B1E0-A9F6C980B54B}" presName="horFlow" presStyleCnt="0"/>
      <dgm:spPr/>
    </dgm:pt>
    <dgm:pt modelId="{CD943546-2A11-7943-9D50-7999B1B16F00}" type="pres">
      <dgm:prSet presAssocID="{5986540B-CEAD-BD4D-B1E0-A9F6C980B54B}" presName="bigChev" presStyleLbl="node1" presStyleIdx="0" presStyleCnt="3" custScaleX="215948"/>
      <dgm:spPr/>
      <dgm:t>
        <a:bodyPr/>
        <a:lstStyle/>
        <a:p>
          <a:endParaRPr lang="en-US"/>
        </a:p>
      </dgm:t>
    </dgm:pt>
    <dgm:pt modelId="{2683F035-026B-0D4F-9839-0C067272D85F}" type="pres">
      <dgm:prSet presAssocID="{5986540B-CEAD-BD4D-B1E0-A9F6C980B54B}" presName="vSp" presStyleCnt="0"/>
      <dgm:spPr/>
    </dgm:pt>
    <dgm:pt modelId="{AA5690B6-D114-394F-BD5E-8FA861A1AF9D}" type="pres">
      <dgm:prSet presAssocID="{D9600130-76FA-BF41-8174-51B1EF3C9F5C}" presName="horFlow" presStyleCnt="0"/>
      <dgm:spPr/>
    </dgm:pt>
    <dgm:pt modelId="{1C4D695F-9612-1B40-B888-166C75C88097}" type="pres">
      <dgm:prSet presAssocID="{D9600130-76FA-BF41-8174-51B1EF3C9F5C}" presName="bigChev" presStyleLbl="node1" presStyleIdx="1" presStyleCnt="3" custScaleX="215948"/>
      <dgm:spPr/>
      <dgm:t>
        <a:bodyPr/>
        <a:lstStyle/>
        <a:p>
          <a:endParaRPr lang="en-US"/>
        </a:p>
      </dgm:t>
    </dgm:pt>
    <dgm:pt modelId="{A0F975D0-4B47-AE47-817B-2B1B3FE8C701}" type="pres">
      <dgm:prSet presAssocID="{D9600130-76FA-BF41-8174-51B1EF3C9F5C}" presName="vSp" presStyleCnt="0"/>
      <dgm:spPr/>
    </dgm:pt>
    <dgm:pt modelId="{F2B8DF7B-3123-F445-8E7E-CA3DB5ECE5BA}" type="pres">
      <dgm:prSet presAssocID="{3E5A5890-B3BA-404E-995E-F325766784B6}" presName="horFlow" presStyleCnt="0"/>
      <dgm:spPr/>
    </dgm:pt>
    <dgm:pt modelId="{463BE4FE-88AA-534B-A69A-B152EA395C24}" type="pres">
      <dgm:prSet presAssocID="{3E5A5890-B3BA-404E-995E-F325766784B6}" presName="bigChev" presStyleLbl="node1" presStyleIdx="2" presStyleCnt="3" custScaleX="215948"/>
      <dgm:spPr/>
      <dgm:t>
        <a:bodyPr/>
        <a:lstStyle/>
        <a:p>
          <a:endParaRPr lang="en-US"/>
        </a:p>
      </dgm:t>
    </dgm:pt>
  </dgm:ptLst>
  <dgm:cxnLst>
    <dgm:cxn modelId="{CD20659E-B7D3-A94B-B701-BB89602D6844}" type="presOf" srcId="{EA21DB94-9F60-074D-AE80-3BC4BA2AB0F4}" destId="{080AEAB4-DA0A-D84E-8BB6-2018D7EE107C}" srcOrd="0" destOrd="0" presId="urn:microsoft.com/office/officeart/2005/8/layout/lProcess3"/>
    <dgm:cxn modelId="{C2496345-760B-2542-90E0-2435CD467319}" srcId="{EA21DB94-9F60-074D-AE80-3BC4BA2AB0F4}" destId="{3E5A5890-B3BA-404E-995E-F325766784B6}" srcOrd="2" destOrd="0" parTransId="{50FC50A9-6189-A94B-8CA4-83022F3AC314}" sibTransId="{23A6FCA1-0A02-3145-8E90-04F71B970299}"/>
    <dgm:cxn modelId="{DB502237-F0F8-F243-94CD-E309DF18D30A}" srcId="{EA21DB94-9F60-074D-AE80-3BC4BA2AB0F4}" destId="{D9600130-76FA-BF41-8174-51B1EF3C9F5C}" srcOrd="1" destOrd="0" parTransId="{00124C94-ACB7-6449-814F-2F539D75E3DC}" sibTransId="{50FA40E6-3E11-B946-B481-5CD6267C1456}"/>
    <dgm:cxn modelId="{176311C6-DBEC-A943-B5D5-224B72E03682}" srcId="{EA21DB94-9F60-074D-AE80-3BC4BA2AB0F4}" destId="{5986540B-CEAD-BD4D-B1E0-A9F6C980B54B}" srcOrd="0" destOrd="0" parTransId="{4E4CFE2D-637C-5A4E-9F48-6C22FC64BBA8}" sibTransId="{45564FE0-90AB-274A-B1AE-0E470AAE2649}"/>
    <dgm:cxn modelId="{A5B9B8AE-59F7-124F-95E1-8212EF58F58D}" type="presOf" srcId="{D9600130-76FA-BF41-8174-51B1EF3C9F5C}" destId="{1C4D695F-9612-1B40-B888-166C75C88097}" srcOrd="0" destOrd="0" presId="urn:microsoft.com/office/officeart/2005/8/layout/lProcess3"/>
    <dgm:cxn modelId="{734D5998-9547-7348-A91C-960006667A19}" type="presOf" srcId="{5986540B-CEAD-BD4D-B1E0-A9F6C980B54B}" destId="{CD943546-2A11-7943-9D50-7999B1B16F00}" srcOrd="0" destOrd="0" presId="urn:microsoft.com/office/officeart/2005/8/layout/lProcess3"/>
    <dgm:cxn modelId="{E1A1F01D-1DDC-B840-B19D-9175E4E7A08A}" type="presOf" srcId="{3E5A5890-B3BA-404E-995E-F325766784B6}" destId="{463BE4FE-88AA-534B-A69A-B152EA395C24}" srcOrd="0" destOrd="0" presId="urn:microsoft.com/office/officeart/2005/8/layout/lProcess3"/>
    <dgm:cxn modelId="{B8675B81-745D-F04C-B2E8-F25844B2D13B}" type="presParOf" srcId="{080AEAB4-DA0A-D84E-8BB6-2018D7EE107C}" destId="{7926CC40-C550-0D41-AE60-46CB63E3CD1E}" srcOrd="0" destOrd="0" presId="urn:microsoft.com/office/officeart/2005/8/layout/lProcess3"/>
    <dgm:cxn modelId="{28EE912C-48CB-6A4E-9E75-DBB78881DC16}" type="presParOf" srcId="{7926CC40-C550-0D41-AE60-46CB63E3CD1E}" destId="{CD943546-2A11-7943-9D50-7999B1B16F00}" srcOrd="0" destOrd="0" presId="urn:microsoft.com/office/officeart/2005/8/layout/lProcess3"/>
    <dgm:cxn modelId="{D376F210-C2B0-DF47-AAF5-EF52DE58AFFC}" type="presParOf" srcId="{080AEAB4-DA0A-D84E-8BB6-2018D7EE107C}" destId="{2683F035-026B-0D4F-9839-0C067272D85F}" srcOrd="1" destOrd="0" presId="urn:microsoft.com/office/officeart/2005/8/layout/lProcess3"/>
    <dgm:cxn modelId="{1E8F8BDD-8196-3147-8303-11BEA22FF416}" type="presParOf" srcId="{080AEAB4-DA0A-D84E-8BB6-2018D7EE107C}" destId="{AA5690B6-D114-394F-BD5E-8FA861A1AF9D}" srcOrd="2" destOrd="0" presId="urn:microsoft.com/office/officeart/2005/8/layout/lProcess3"/>
    <dgm:cxn modelId="{DBAB6EDE-959B-2648-8836-D3F1344E0942}" type="presParOf" srcId="{AA5690B6-D114-394F-BD5E-8FA861A1AF9D}" destId="{1C4D695F-9612-1B40-B888-166C75C88097}" srcOrd="0" destOrd="0" presId="urn:microsoft.com/office/officeart/2005/8/layout/lProcess3"/>
    <dgm:cxn modelId="{D5D6F4A8-3867-864E-9FF9-6ED2A3C087A4}" type="presParOf" srcId="{080AEAB4-DA0A-D84E-8BB6-2018D7EE107C}" destId="{A0F975D0-4B47-AE47-817B-2B1B3FE8C701}" srcOrd="3" destOrd="0" presId="urn:microsoft.com/office/officeart/2005/8/layout/lProcess3"/>
    <dgm:cxn modelId="{9AC4A1B5-DC8D-8344-BEFE-9246B4D9F675}" type="presParOf" srcId="{080AEAB4-DA0A-D84E-8BB6-2018D7EE107C}" destId="{F2B8DF7B-3123-F445-8E7E-CA3DB5ECE5BA}" srcOrd="4" destOrd="0" presId="urn:microsoft.com/office/officeart/2005/8/layout/lProcess3"/>
    <dgm:cxn modelId="{E823E71C-8CBE-FE4D-BAD6-EE44E9441F36}" type="presParOf" srcId="{F2B8DF7B-3123-F445-8E7E-CA3DB5ECE5BA}" destId="{463BE4FE-88AA-534B-A69A-B152EA395C2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0FA41D-73FC-1E46-ABBF-074A088227BF}"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BEFED26F-B531-9F41-B5B1-0D3AB1F3B5AF}">
      <dgm:prSet custT="1"/>
      <dgm:spPr>
        <a:solidFill>
          <a:srgbClr val="002D59"/>
        </a:solidFill>
      </dgm:spPr>
      <dgm:t>
        <a:bodyPr/>
        <a:lstStyle/>
        <a:p>
          <a:r>
            <a:rPr lang="en-US" sz="2200" b="1" i="0" baseline="0" dirty="0"/>
            <a:t>In-Person Training</a:t>
          </a:r>
          <a:endParaRPr lang="en-US" sz="2200" b="1" dirty="0"/>
        </a:p>
      </dgm:t>
    </dgm:pt>
    <dgm:pt modelId="{F0E15E2D-76CE-5440-B6DA-732570726D98}" type="parTrans" cxnId="{4CE33D1F-5856-DA48-9C93-D5F0A19C46BD}">
      <dgm:prSet/>
      <dgm:spPr/>
      <dgm:t>
        <a:bodyPr/>
        <a:lstStyle/>
        <a:p>
          <a:endParaRPr lang="en-US"/>
        </a:p>
      </dgm:t>
    </dgm:pt>
    <dgm:pt modelId="{85ED23AE-1BD0-7247-8D8C-E5678EDC5A87}" type="sibTrans" cxnId="{4CE33D1F-5856-DA48-9C93-D5F0A19C46BD}">
      <dgm:prSet/>
      <dgm:spPr/>
      <dgm:t>
        <a:bodyPr/>
        <a:lstStyle/>
        <a:p>
          <a:endParaRPr lang="en-US"/>
        </a:p>
      </dgm:t>
    </dgm:pt>
    <dgm:pt modelId="{A61CBC9F-EE10-8D4D-89E0-E9906A310A68}">
      <dgm:prSet custT="1"/>
      <dgm:spPr>
        <a:solidFill>
          <a:srgbClr val="002D59"/>
        </a:solidFill>
      </dgm:spPr>
      <dgm:t>
        <a:bodyPr/>
        <a:lstStyle/>
        <a:p>
          <a:r>
            <a:rPr lang="en-US" sz="2200" b="1" i="0" baseline="0" dirty="0"/>
            <a:t>Webinars</a:t>
          </a:r>
          <a:endParaRPr lang="en-US" sz="2200" b="1" dirty="0"/>
        </a:p>
      </dgm:t>
    </dgm:pt>
    <dgm:pt modelId="{816E2720-C06A-0845-9C78-51B5E3DF0ED4}" type="parTrans" cxnId="{5C86F5A3-CAD1-BA4A-AE50-4AA43A5F23CA}">
      <dgm:prSet/>
      <dgm:spPr/>
      <dgm:t>
        <a:bodyPr/>
        <a:lstStyle/>
        <a:p>
          <a:endParaRPr lang="en-US"/>
        </a:p>
      </dgm:t>
    </dgm:pt>
    <dgm:pt modelId="{049D5209-43E6-BD40-BAD6-75EEF3468C50}" type="sibTrans" cxnId="{5C86F5A3-CAD1-BA4A-AE50-4AA43A5F23CA}">
      <dgm:prSet/>
      <dgm:spPr/>
      <dgm:t>
        <a:bodyPr/>
        <a:lstStyle/>
        <a:p>
          <a:endParaRPr lang="en-US"/>
        </a:p>
      </dgm:t>
    </dgm:pt>
    <dgm:pt modelId="{3F99DA69-4834-0245-9EA8-2B6D23A0619A}">
      <dgm:prSet custT="1"/>
      <dgm:spPr>
        <a:solidFill>
          <a:srgbClr val="002D59"/>
        </a:solidFill>
      </dgm:spPr>
      <dgm:t>
        <a:bodyPr/>
        <a:lstStyle/>
        <a:p>
          <a:r>
            <a:rPr lang="en-US" sz="2200" b="1" i="0" baseline="0" dirty="0"/>
            <a:t>Online Resources</a:t>
          </a:r>
          <a:endParaRPr lang="en-US" sz="2200" b="1" dirty="0"/>
        </a:p>
      </dgm:t>
    </dgm:pt>
    <dgm:pt modelId="{F2ADC087-7D33-C147-8DE1-33BFB4858EC4}" type="parTrans" cxnId="{530F9C9A-9457-BD43-8CF1-13F308CF43EB}">
      <dgm:prSet/>
      <dgm:spPr/>
      <dgm:t>
        <a:bodyPr/>
        <a:lstStyle/>
        <a:p>
          <a:endParaRPr lang="en-US"/>
        </a:p>
      </dgm:t>
    </dgm:pt>
    <dgm:pt modelId="{7D2571ED-8923-FB46-A1D0-EBEE68C1C82E}" type="sibTrans" cxnId="{530F9C9A-9457-BD43-8CF1-13F308CF43EB}">
      <dgm:prSet/>
      <dgm:spPr/>
      <dgm:t>
        <a:bodyPr/>
        <a:lstStyle/>
        <a:p>
          <a:endParaRPr lang="en-US"/>
        </a:p>
      </dgm:t>
    </dgm:pt>
    <dgm:pt modelId="{0606EFE8-D095-A741-A05E-348DE716C4C8}">
      <dgm:prSet custT="1"/>
      <dgm:spPr>
        <a:solidFill>
          <a:srgbClr val="002D59"/>
        </a:solidFill>
      </dgm:spPr>
      <dgm:t>
        <a:bodyPr/>
        <a:lstStyle/>
        <a:p>
          <a:r>
            <a:rPr lang="en-US" sz="2200" b="1" i="0" baseline="0" dirty="0"/>
            <a:t>Individual &amp; Organizational Assistance</a:t>
          </a:r>
          <a:endParaRPr lang="en-US" sz="2200" b="1" dirty="0"/>
        </a:p>
      </dgm:t>
    </dgm:pt>
    <dgm:pt modelId="{F8CB3350-96D2-DA47-A7E3-04819C12BE6A}" type="parTrans" cxnId="{39081E75-7DFE-1C40-8928-DE9D0AD6AC51}">
      <dgm:prSet/>
      <dgm:spPr/>
      <dgm:t>
        <a:bodyPr/>
        <a:lstStyle/>
        <a:p>
          <a:endParaRPr lang="en-US"/>
        </a:p>
      </dgm:t>
    </dgm:pt>
    <dgm:pt modelId="{80E30887-6D9F-D14C-AB18-B216AF83D339}" type="sibTrans" cxnId="{39081E75-7DFE-1C40-8928-DE9D0AD6AC51}">
      <dgm:prSet/>
      <dgm:spPr/>
      <dgm:t>
        <a:bodyPr/>
        <a:lstStyle/>
        <a:p>
          <a:endParaRPr lang="en-US"/>
        </a:p>
      </dgm:t>
    </dgm:pt>
    <dgm:pt modelId="{E7ED0F29-91DF-5346-9CC6-E9DEC0BFE9F5}">
      <dgm:prSet custT="1"/>
      <dgm:spPr>
        <a:solidFill>
          <a:srgbClr val="002D59"/>
        </a:solidFill>
      </dgm:spPr>
      <dgm:t>
        <a:bodyPr/>
        <a:lstStyle/>
        <a:p>
          <a:r>
            <a:rPr lang="en-US" sz="2200" b="1" i="0" baseline="0" dirty="0"/>
            <a:t>Policy/Protocol Development &amp; Consultation</a:t>
          </a:r>
          <a:endParaRPr lang="en-US" sz="2200" b="1" dirty="0"/>
        </a:p>
      </dgm:t>
    </dgm:pt>
    <dgm:pt modelId="{19596E97-1E4D-384B-B777-A095C7483ABE}" type="parTrans" cxnId="{7405886B-6F67-734B-BAD9-DD3E2F7090B4}">
      <dgm:prSet/>
      <dgm:spPr/>
      <dgm:t>
        <a:bodyPr/>
        <a:lstStyle/>
        <a:p>
          <a:endParaRPr lang="en-US"/>
        </a:p>
      </dgm:t>
    </dgm:pt>
    <dgm:pt modelId="{41ABDDEA-90E4-CB42-9A60-68297C32CE11}" type="sibTrans" cxnId="{7405886B-6F67-734B-BAD9-DD3E2F7090B4}">
      <dgm:prSet/>
      <dgm:spPr/>
      <dgm:t>
        <a:bodyPr/>
        <a:lstStyle/>
        <a:p>
          <a:endParaRPr lang="en-US"/>
        </a:p>
      </dgm:t>
    </dgm:pt>
    <dgm:pt modelId="{96092FEA-B9C0-B544-A959-7EF7C513A644}">
      <dgm:prSet custT="1"/>
      <dgm:spPr>
        <a:solidFill>
          <a:srgbClr val="002D59"/>
        </a:solidFill>
      </dgm:spPr>
      <dgm:t>
        <a:bodyPr/>
        <a:lstStyle/>
        <a:p>
          <a:r>
            <a:rPr lang="en-US" sz="2200" b="1" i="0" baseline="0" dirty="0"/>
            <a:t>National Stalking Awareness Month Materials</a:t>
          </a:r>
          <a:endParaRPr lang="en-US" sz="2200" b="1" dirty="0"/>
        </a:p>
      </dgm:t>
    </dgm:pt>
    <dgm:pt modelId="{F017CB28-33E0-0F47-8538-217505EA5C4D}" type="parTrans" cxnId="{2535495A-B4A3-8A48-9C8F-85EF0879905B}">
      <dgm:prSet/>
      <dgm:spPr/>
      <dgm:t>
        <a:bodyPr/>
        <a:lstStyle/>
        <a:p>
          <a:endParaRPr lang="en-US"/>
        </a:p>
      </dgm:t>
    </dgm:pt>
    <dgm:pt modelId="{A762E001-9BCB-8C42-B982-3E1B5F3D4FB5}" type="sibTrans" cxnId="{2535495A-B4A3-8A48-9C8F-85EF0879905B}">
      <dgm:prSet/>
      <dgm:spPr/>
      <dgm:t>
        <a:bodyPr/>
        <a:lstStyle/>
        <a:p>
          <a:endParaRPr lang="en-US"/>
        </a:p>
      </dgm:t>
    </dgm:pt>
    <dgm:pt modelId="{9F9E0C2D-BE89-054F-9B7C-CCE3635CF96C}" type="pres">
      <dgm:prSet presAssocID="{7D0FA41D-73FC-1E46-ABBF-074A088227BF}" presName="linear" presStyleCnt="0">
        <dgm:presLayoutVars>
          <dgm:dir/>
          <dgm:animLvl val="lvl"/>
          <dgm:resizeHandles val="exact"/>
        </dgm:presLayoutVars>
      </dgm:prSet>
      <dgm:spPr/>
      <dgm:t>
        <a:bodyPr/>
        <a:lstStyle/>
        <a:p>
          <a:endParaRPr lang="en-US"/>
        </a:p>
      </dgm:t>
    </dgm:pt>
    <dgm:pt modelId="{25166F9A-CA61-C14C-9BC9-A50FDD09AC71}" type="pres">
      <dgm:prSet presAssocID="{BEFED26F-B531-9F41-B5B1-0D3AB1F3B5AF}" presName="parentLin" presStyleCnt="0"/>
      <dgm:spPr/>
    </dgm:pt>
    <dgm:pt modelId="{82548F92-1C3D-0E47-B561-7BC4217D9E2B}" type="pres">
      <dgm:prSet presAssocID="{BEFED26F-B531-9F41-B5B1-0D3AB1F3B5AF}" presName="parentLeftMargin" presStyleLbl="node1" presStyleIdx="0" presStyleCnt="6"/>
      <dgm:spPr/>
      <dgm:t>
        <a:bodyPr/>
        <a:lstStyle/>
        <a:p>
          <a:endParaRPr lang="en-US"/>
        </a:p>
      </dgm:t>
    </dgm:pt>
    <dgm:pt modelId="{7CF4D420-3A1A-A74C-A6B8-DAB2F2380500}" type="pres">
      <dgm:prSet presAssocID="{BEFED26F-B531-9F41-B5B1-0D3AB1F3B5AF}" presName="parentText" presStyleLbl="node1" presStyleIdx="0" presStyleCnt="6">
        <dgm:presLayoutVars>
          <dgm:chMax val="0"/>
          <dgm:bulletEnabled val="1"/>
        </dgm:presLayoutVars>
      </dgm:prSet>
      <dgm:spPr/>
      <dgm:t>
        <a:bodyPr/>
        <a:lstStyle/>
        <a:p>
          <a:endParaRPr lang="en-US"/>
        </a:p>
      </dgm:t>
    </dgm:pt>
    <dgm:pt modelId="{24D2C244-63F4-0940-81CA-7A7154A857EA}" type="pres">
      <dgm:prSet presAssocID="{BEFED26F-B531-9F41-B5B1-0D3AB1F3B5AF}" presName="negativeSpace" presStyleCnt="0"/>
      <dgm:spPr/>
    </dgm:pt>
    <dgm:pt modelId="{BEDA8AEB-8DE6-F54B-889A-E8C21C178AE6}" type="pres">
      <dgm:prSet presAssocID="{BEFED26F-B531-9F41-B5B1-0D3AB1F3B5AF}" presName="childText" presStyleLbl="conFgAcc1" presStyleIdx="0" presStyleCnt="6">
        <dgm:presLayoutVars>
          <dgm:bulletEnabled val="1"/>
        </dgm:presLayoutVars>
      </dgm:prSet>
      <dgm:spPr>
        <a:ln>
          <a:solidFill>
            <a:srgbClr val="99A3BB"/>
          </a:solidFill>
        </a:ln>
      </dgm:spPr>
    </dgm:pt>
    <dgm:pt modelId="{111C3AC3-9097-1744-8D8F-85098B3795FF}" type="pres">
      <dgm:prSet presAssocID="{85ED23AE-1BD0-7247-8D8C-E5678EDC5A87}" presName="spaceBetweenRectangles" presStyleCnt="0"/>
      <dgm:spPr/>
    </dgm:pt>
    <dgm:pt modelId="{2615EF41-0214-0B4E-8AF8-BC3ACEDF2EA6}" type="pres">
      <dgm:prSet presAssocID="{A61CBC9F-EE10-8D4D-89E0-E9906A310A68}" presName="parentLin" presStyleCnt="0"/>
      <dgm:spPr/>
    </dgm:pt>
    <dgm:pt modelId="{0E779C5F-C925-0643-8018-1D2102AE58E2}" type="pres">
      <dgm:prSet presAssocID="{A61CBC9F-EE10-8D4D-89E0-E9906A310A68}" presName="parentLeftMargin" presStyleLbl="node1" presStyleIdx="0" presStyleCnt="6"/>
      <dgm:spPr/>
      <dgm:t>
        <a:bodyPr/>
        <a:lstStyle/>
        <a:p>
          <a:endParaRPr lang="en-US"/>
        </a:p>
      </dgm:t>
    </dgm:pt>
    <dgm:pt modelId="{24C3D548-7F40-A741-9B2E-85CF8F4823E3}" type="pres">
      <dgm:prSet presAssocID="{A61CBC9F-EE10-8D4D-89E0-E9906A310A68}" presName="parentText" presStyleLbl="node1" presStyleIdx="1" presStyleCnt="6">
        <dgm:presLayoutVars>
          <dgm:chMax val="0"/>
          <dgm:bulletEnabled val="1"/>
        </dgm:presLayoutVars>
      </dgm:prSet>
      <dgm:spPr/>
      <dgm:t>
        <a:bodyPr/>
        <a:lstStyle/>
        <a:p>
          <a:endParaRPr lang="en-US"/>
        </a:p>
      </dgm:t>
    </dgm:pt>
    <dgm:pt modelId="{6220C50A-5909-404A-A0EE-7968A2CB5BD5}" type="pres">
      <dgm:prSet presAssocID="{A61CBC9F-EE10-8D4D-89E0-E9906A310A68}" presName="negativeSpace" presStyleCnt="0"/>
      <dgm:spPr/>
    </dgm:pt>
    <dgm:pt modelId="{D183CABF-56D8-7B49-A258-B335A941FF6F}" type="pres">
      <dgm:prSet presAssocID="{A61CBC9F-EE10-8D4D-89E0-E9906A310A68}" presName="childText" presStyleLbl="conFgAcc1" presStyleIdx="1" presStyleCnt="6">
        <dgm:presLayoutVars>
          <dgm:bulletEnabled val="1"/>
        </dgm:presLayoutVars>
      </dgm:prSet>
      <dgm:spPr>
        <a:ln>
          <a:solidFill>
            <a:srgbClr val="99A3BB"/>
          </a:solidFill>
        </a:ln>
      </dgm:spPr>
    </dgm:pt>
    <dgm:pt modelId="{A3AE9663-CA2C-014F-8E61-950A4FCBDFA1}" type="pres">
      <dgm:prSet presAssocID="{049D5209-43E6-BD40-BAD6-75EEF3468C50}" presName="spaceBetweenRectangles" presStyleCnt="0"/>
      <dgm:spPr/>
    </dgm:pt>
    <dgm:pt modelId="{34584B7E-782A-294F-AB2A-817AEA1B656A}" type="pres">
      <dgm:prSet presAssocID="{3F99DA69-4834-0245-9EA8-2B6D23A0619A}" presName="parentLin" presStyleCnt="0"/>
      <dgm:spPr/>
    </dgm:pt>
    <dgm:pt modelId="{93AD0BAE-2706-494A-86BE-5133C90CF141}" type="pres">
      <dgm:prSet presAssocID="{3F99DA69-4834-0245-9EA8-2B6D23A0619A}" presName="parentLeftMargin" presStyleLbl="node1" presStyleIdx="1" presStyleCnt="6"/>
      <dgm:spPr/>
      <dgm:t>
        <a:bodyPr/>
        <a:lstStyle/>
        <a:p>
          <a:endParaRPr lang="en-US"/>
        </a:p>
      </dgm:t>
    </dgm:pt>
    <dgm:pt modelId="{B31B33D2-FFC4-3740-A9FE-24610DB19E3E}" type="pres">
      <dgm:prSet presAssocID="{3F99DA69-4834-0245-9EA8-2B6D23A0619A}" presName="parentText" presStyleLbl="node1" presStyleIdx="2" presStyleCnt="6">
        <dgm:presLayoutVars>
          <dgm:chMax val="0"/>
          <dgm:bulletEnabled val="1"/>
        </dgm:presLayoutVars>
      </dgm:prSet>
      <dgm:spPr/>
      <dgm:t>
        <a:bodyPr/>
        <a:lstStyle/>
        <a:p>
          <a:endParaRPr lang="en-US"/>
        </a:p>
      </dgm:t>
    </dgm:pt>
    <dgm:pt modelId="{EE375AF4-B4F4-3C4E-ABEA-C51724288457}" type="pres">
      <dgm:prSet presAssocID="{3F99DA69-4834-0245-9EA8-2B6D23A0619A}" presName="negativeSpace" presStyleCnt="0"/>
      <dgm:spPr/>
    </dgm:pt>
    <dgm:pt modelId="{CE9B7AB0-DD6D-2D46-A80C-1EAE97E5C9CE}" type="pres">
      <dgm:prSet presAssocID="{3F99DA69-4834-0245-9EA8-2B6D23A0619A}" presName="childText" presStyleLbl="conFgAcc1" presStyleIdx="2" presStyleCnt="6">
        <dgm:presLayoutVars>
          <dgm:bulletEnabled val="1"/>
        </dgm:presLayoutVars>
      </dgm:prSet>
      <dgm:spPr>
        <a:ln>
          <a:solidFill>
            <a:srgbClr val="99A3BB"/>
          </a:solidFill>
        </a:ln>
      </dgm:spPr>
    </dgm:pt>
    <dgm:pt modelId="{57C280A2-E864-1A44-9F2F-A68A7A4959F8}" type="pres">
      <dgm:prSet presAssocID="{7D2571ED-8923-FB46-A1D0-EBEE68C1C82E}" presName="spaceBetweenRectangles" presStyleCnt="0"/>
      <dgm:spPr/>
    </dgm:pt>
    <dgm:pt modelId="{C5E74519-C0A4-084D-B8D0-525BE89E7147}" type="pres">
      <dgm:prSet presAssocID="{0606EFE8-D095-A741-A05E-348DE716C4C8}" presName="parentLin" presStyleCnt="0"/>
      <dgm:spPr/>
    </dgm:pt>
    <dgm:pt modelId="{BEE771B8-8F7A-7B48-8854-58A78313E59D}" type="pres">
      <dgm:prSet presAssocID="{0606EFE8-D095-A741-A05E-348DE716C4C8}" presName="parentLeftMargin" presStyleLbl="node1" presStyleIdx="2" presStyleCnt="6"/>
      <dgm:spPr/>
      <dgm:t>
        <a:bodyPr/>
        <a:lstStyle/>
        <a:p>
          <a:endParaRPr lang="en-US"/>
        </a:p>
      </dgm:t>
    </dgm:pt>
    <dgm:pt modelId="{6D4C5C4D-14CF-F048-AF35-CB92484E4FD6}" type="pres">
      <dgm:prSet presAssocID="{0606EFE8-D095-A741-A05E-348DE716C4C8}" presName="parentText" presStyleLbl="node1" presStyleIdx="3" presStyleCnt="6">
        <dgm:presLayoutVars>
          <dgm:chMax val="0"/>
          <dgm:bulletEnabled val="1"/>
        </dgm:presLayoutVars>
      </dgm:prSet>
      <dgm:spPr/>
      <dgm:t>
        <a:bodyPr/>
        <a:lstStyle/>
        <a:p>
          <a:endParaRPr lang="en-US"/>
        </a:p>
      </dgm:t>
    </dgm:pt>
    <dgm:pt modelId="{2602F0D0-93F9-2E42-80D4-4D8E447F34BE}" type="pres">
      <dgm:prSet presAssocID="{0606EFE8-D095-A741-A05E-348DE716C4C8}" presName="negativeSpace" presStyleCnt="0"/>
      <dgm:spPr/>
    </dgm:pt>
    <dgm:pt modelId="{DEC2AA4A-2D58-A54E-8530-5EBCB5738781}" type="pres">
      <dgm:prSet presAssocID="{0606EFE8-D095-A741-A05E-348DE716C4C8}" presName="childText" presStyleLbl="conFgAcc1" presStyleIdx="3" presStyleCnt="6">
        <dgm:presLayoutVars>
          <dgm:bulletEnabled val="1"/>
        </dgm:presLayoutVars>
      </dgm:prSet>
      <dgm:spPr>
        <a:ln>
          <a:solidFill>
            <a:srgbClr val="99A3BB"/>
          </a:solidFill>
        </a:ln>
      </dgm:spPr>
    </dgm:pt>
    <dgm:pt modelId="{7DBE2CFF-3911-4F4C-BA88-CD1C294DEF0F}" type="pres">
      <dgm:prSet presAssocID="{80E30887-6D9F-D14C-AB18-B216AF83D339}" presName="spaceBetweenRectangles" presStyleCnt="0"/>
      <dgm:spPr/>
    </dgm:pt>
    <dgm:pt modelId="{7C45AE8B-0F68-284D-9569-371D3EDFFA1E}" type="pres">
      <dgm:prSet presAssocID="{E7ED0F29-91DF-5346-9CC6-E9DEC0BFE9F5}" presName="parentLin" presStyleCnt="0"/>
      <dgm:spPr/>
    </dgm:pt>
    <dgm:pt modelId="{B52110AB-F52C-8744-8FDE-2EDC5C5A9EB2}" type="pres">
      <dgm:prSet presAssocID="{E7ED0F29-91DF-5346-9CC6-E9DEC0BFE9F5}" presName="parentLeftMargin" presStyleLbl="node1" presStyleIdx="3" presStyleCnt="6"/>
      <dgm:spPr/>
      <dgm:t>
        <a:bodyPr/>
        <a:lstStyle/>
        <a:p>
          <a:endParaRPr lang="en-US"/>
        </a:p>
      </dgm:t>
    </dgm:pt>
    <dgm:pt modelId="{5D8F1F67-3FAF-E147-A906-C403295497F7}" type="pres">
      <dgm:prSet presAssocID="{E7ED0F29-91DF-5346-9CC6-E9DEC0BFE9F5}" presName="parentText" presStyleLbl="node1" presStyleIdx="4" presStyleCnt="6">
        <dgm:presLayoutVars>
          <dgm:chMax val="0"/>
          <dgm:bulletEnabled val="1"/>
        </dgm:presLayoutVars>
      </dgm:prSet>
      <dgm:spPr/>
      <dgm:t>
        <a:bodyPr/>
        <a:lstStyle/>
        <a:p>
          <a:endParaRPr lang="en-US"/>
        </a:p>
      </dgm:t>
    </dgm:pt>
    <dgm:pt modelId="{6536BCE1-B8E2-494C-A847-EF5B91B2CBEF}" type="pres">
      <dgm:prSet presAssocID="{E7ED0F29-91DF-5346-9CC6-E9DEC0BFE9F5}" presName="negativeSpace" presStyleCnt="0"/>
      <dgm:spPr/>
    </dgm:pt>
    <dgm:pt modelId="{168923C6-4284-9F45-B58C-7BDF596284C3}" type="pres">
      <dgm:prSet presAssocID="{E7ED0F29-91DF-5346-9CC6-E9DEC0BFE9F5}" presName="childText" presStyleLbl="conFgAcc1" presStyleIdx="4" presStyleCnt="6">
        <dgm:presLayoutVars>
          <dgm:bulletEnabled val="1"/>
        </dgm:presLayoutVars>
      </dgm:prSet>
      <dgm:spPr>
        <a:ln>
          <a:solidFill>
            <a:srgbClr val="99A3BB"/>
          </a:solidFill>
        </a:ln>
      </dgm:spPr>
    </dgm:pt>
    <dgm:pt modelId="{556DB6AD-066F-174E-8D0F-BE49BCBFEE11}" type="pres">
      <dgm:prSet presAssocID="{41ABDDEA-90E4-CB42-9A60-68297C32CE11}" presName="spaceBetweenRectangles" presStyleCnt="0"/>
      <dgm:spPr/>
    </dgm:pt>
    <dgm:pt modelId="{BC2A0844-E7C9-7847-AAE3-338EDD9C57FF}" type="pres">
      <dgm:prSet presAssocID="{96092FEA-B9C0-B544-A959-7EF7C513A644}" presName="parentLin" presStyleCnt="0"/>
      <dgm:spPr/>
    </dgm:pt>
    <dgm:pt modelId="{F5C39D71-5142-2C4E-AE90-C7348A158B80}" type="pres">
      <dgm:prSet presAssocID="{96092FEA-B9C0-B544-A959-7EF7C513A644}" presName="parentLeftMargin" presStyleLbl="node1" presStyleIdx="4" presStyleCnt="6"/>
      <dgm:spPr/>
      <dgm:t>
        <a:bodyPr/>
        <a:lstStyle/>
        <a:p>
          <a:endParaRPr lang="en-US"/>
        </a:p>
      </dgm:t>
    </dgm:pt>
    <dgm:pt modelId="{F0F563E2-178E-3743-ACF9-E00B79F53673}" type="pres">
      <dgm:prSet presAssocID="{96092FEA-B9C0-B544-A959-7EF7C513A644}" presName="parentText" presStyleLbl="node1" presStyleIdx="5" presStyleCnt="6">
        <dgm:presLayoutVars>
          <dgm:chMax val="0"/>
          <dgm:bulletEnabled val="1"/>
        </dgm:presLayoutVars>
      </dgm:prSet>
      <dgm:spPr/>
      <dgm:t>
        <a:bodyPr/>
        <a:lstStyle/>
        <a:p>
          <a:endParaRPr lang="en-US"/>
        </a:p>
      </dgm:t>
    </dgm:pt>
    <dgm:pt modelId="{86DBC6C2-5A11-8E46-814C-6EA5851EF70B}" type="pres">
      <dgm:prSet presAssocID="{96092FEA-B9C0-B544-A959-7EF7C513A644}" presName="negativeSpace" presStyleCnt="0"/>
      <dgm:spPr/>
    </dgm:pt>
    <dgm:pt modelId="{E34C0DB7-7AAD-8249-8A97-7C1F92D75E35}" type="pres">
      <dgm:prSet presAssocID="{96092FEA-B9C0-B544-A959-7EF7C513A644}" presName="childText" presStyleLbl="conFgAcc1" presStyleIdx="5" presStyleCnt="6">
        <dgm:presLayoutVars>
          <dgm:bulletEnabled val="1"/>
        </dgm:presLayoutVars>
      </dgm:prSet>
      <dgm:spPr>
        <a:ln>
          <a:solidFill>
            <a:srgbClr val="99A3BB"/>
          </a:solidFill>
        </a:ln>
      </dgm:spPr>
    </dgm:pt>
  </dgm:ptLst>
  <dgm:cxnLst>
    <dgm:cxn modelId="{E4DBF8A6-140A-6548-A00A-B9C0669DFD0A}" type="presOf" srcId="{BEFED26F-B531-9F41-B5B1-0D3AB1F3B5AF}" destId="{7CF4D420-3A1A-A74C-A6B8-DAB2F2380500}" srcOrd="1" destOrd="0" presId="urn:microsoft.com/office/officeart/2005/8/layout/list1"/>
    <dgm:cxn modelId="{4CE33D1F-5856-DA48-9C93-D5F0A19C46BD}" srcId="{7D0FA41D-73FC-1E46-ABBF-074A088227BF}" destId="{BEFED26F-B531-9F41-B5B1-0D3AB1F3B5AF}" srcOrd="0" destOrd="0" parTransId="{F0E15E2D-76CE-5440-B6DA-732570726D98}" sibTransId="{85ED23AE-1BD0-7247-8D8C-E5678EDC5A87}"/>
    <dgm:cxn modelId="{530F9C9A-9457-BD43-8CF1-13F308CF43EB}" srcId="{7D0FA41D-73FC-1E46-ABBF-074A088227BF}" destId="{3F99DA69-4834-0245-9EA8-2B6D23A0619A}" srcOrd="2" destOrd="0" parTransId="{F2ADC087-7D33-C147-8DE1-33BFB4858EC4}" sibTransId="{7D2571ED-8923-FB46-A1D0-EBEE68C1C82E}"/>
    <dgm:cxn modelId="{190BB52A-8E84-A143-A404-D44841E571CE}" type="presOf" srcId="{7D0FA41D-73FC-1E46-ABBF-074A088227BF}" destId="{9F9E0C2D-BE89-054F-9B7C-CCE3635CF96C}" srcOrd="0" destOrd="0" presId="urn:microsoft.com/office/officeart/2005/8/layout/list1"/>
    <dgm:cxn modelId="{9C6271E8-0875-E740-87D4-E12D9585B481}" type="presOf" srcId="{E7ED0F29-91DF-5346-9CC6-E9DEC0BFE9F5}" destId="{B52110AB-F52C-8744-8FDE-2EDC5C5A9EB2}" srcOrd="0" destOrd="0" presId="urn:microsoft.com/office/officeart/2005/8/layout/list1"/>
    <dgm:cxn modelId="{B4AE669F-AF6D-3243-8A24-D356AAF01680}" type="presOf" srcId="{0606EFE8-D095-A741-A05E-348DE716C4C8}" destId="{BEE771B8-8F7A-7B48-8854-58A78313E59D}" srcOrd="0" destOrd="0" presId="urn:microsoft.com/office/officeart/2005/8/layout/list1"/>
    <dgm:cxn modelId="{CF8CB69B-E341-D243-B4B2-AA86221A9712}" type="presOf" srcId="{BEFED26F-B531-9F41-B5B1-0D3AB1F3B5AF}" destId="{82548F92-1C3D-0E47-B561-7BC4217D9E2B}" srcOrd="0" destOrd="0" presId="urn:microsoft.com/office/officeart/2005/8/layout/list1"/>
    <dgm:cxn modelId="{5C86F5A3-CAD1-BA4A-AE50-4AA43A5F23CA}" srcId="{7D0FA41D-73FC-1E46-ABBF-074A088227BF}" destId="{A61CBC9F-EE10-8D4D-89E0-E9906A310A68}" srcOrd="1" destOrd="0" parTransId="{816E2720-C06A-0845-9C78-51B5E3DF0ED4}" sibTransId="{049D5209-43E6-BD40-BAD6-75EEF3468C50}"/>
    <dgm:cxn modelId="{FEFDD01D-F7F8-244E-AA00-C1D946DD3D99}" type="presOf" srcId="{96092FEA-B9C0-B544-A959-7EF7C513A644}" destId="{F0F563E2-178E-3743-ACF9-E00B79F53673}" srcOrd="1" destOrd="0" presId="urn:microsoft.com/office/officeart/2005/8/layout/list1"/>
    <dgm:cxn modelId="{D515956A-D17E-EE49-BDA5-052C23E08BA1}" type="presOf" srcId="{3F99DA69-4834-0245-9EA8-2B6D23A0619A}" destId="{B31B33D2-FFC4-3740-A9FE-24610DB19E3E}" srcOrd="1" destOrd="0" presId="urn:microsoft.com/office/officeart/2005/8/layout/list1"/>
    <dgm:cxn modelId="{1709A2F4-622D-4440-931F-35CBEDA0756F}" type="presOf" srcId="{A61CBC9F-EE10-8D4D-89E0-E9906A310A68}" destId="{0E779C5F-C925-0643-8018-1D2102AE58E2}" srcOrd="0" destOrd="0" presId="urn:microsoft.com/office/officeart/2005/8/layout/list1"/>
    <dgm:cxn modelId="{39081E75-7DFE-1C40-8928-DE9D0AD6AC51}" srcId="{7D0FA41D-73FC-1E46-ABBF-074A088227BF}" destId="{0606EFE8-D095-A741-A05E-348DE716C4C8}" srcOrd="3" destOrd="0" parTransId="{F8CB3350-96D2-DA47-A7E3-04819C12BE6A}" sibTransId="{80E30887-6D9F-D14C-AB18-B216AF83D339}"/>
    <dgm:cxn modelId="{0F7951ED-71DE-7349-A96C-CBBB02CBA701}" type="presOf" srcId="{A61CBC9F-EE10-8D4D-89E0-E9906A310A68}" destId="{24C3D548-7F40-A741-9B2E-85CF8F4823E3}" srcOrd="1" destOrd="0" presId="urn:microsoft.com/office/officeart/2005/8/layout/list1"/>
    <dgm:cxn modelId="{32CFE75A-DB82-5043-9746-3EBF0D23BBF1}" type="presOf" srcId="{E7ED0F29-91DF-5346-9CC6-E9DEC0BFE9F5}" destId="{5D8F1F67-3FAF-E147-A906-C403295497F7}" srcOrd="1" destOrd="0" presId="urn:microsoft.com/office/officeart/2005/8/layout/list1"/>
    <dgm:cxn modelId="{B167C6D1-D297-0A40-86A5-66009A8BA373}" type="presOf" srcId="{3F99DA69-4834-0245-9EA8-2B6D23A0619A}" destId="{93AD0BAE-2706-494A-86BE-5133C90CF141}" srcOrd="0" destOrd="0" presId="urn:microsoft.com/office/officeart/2005/8/layout/list1"/>
    <dgm:cxn modelId="{7405886B-6F67-734B-BAD9-DD3E2F7090B4}" srcId="{7D0FA41D-73FC-1E46-ABBF-074A088227BF}" destId="{E7ED0F29-91DF-5346-9CC6-E9DEC0BFE9F5}" srcOrd="4" destOrd="0" parTransId="{19596E97-1E4D-384B-B777-A095C7483ABE}" sibTransId="{41ABDDEA-90E4-CB42-9A60-68297C32CE11}"/>
    <dgm:cxn modelId="{F1A3CFC8-BA46-2F40-94D4-4F8B36D9EF67}" type="presOf" srcId="{96092FEA-B9C0-B544-A959-7EF7C513A644}" destId="{F5C39D71-5142-2C4E-AE90-C7348A158B80}" srcOrd="0" destOrd="0" presId="urn:microsoft.com/office/officeart/2005/8/layout/list1"/>
    <dgm:cxn modelId="{2535495A-B4A3-8A48-9C8F-85EF0879905B}" srcId="{7D0FA41D-73FC-1E46-ABBF-074A088227BF}" destId="{96092FEA-B9C0-B544-A959-7EF7C513A644}" srcOrd="5" destOrd="0" parTransId="{F017CB28-33E0-0F47-8538-217505EA5C4D}" sibTransId="{A762E001-9BCB-8C42-B982-3E1B5F3D4FB5}"/>
    <dgm:cxn modelId="{C99D0D12-0336-9243-8029-D4CC26C6A4D5}" type="presOf" srcId="{0606EFE8-D095-A741-A05E-348DE716C4C8}" destId="{6D4C5C4D-14CF-F048-AF35-CB92484E4FD6}" srcOrd="1" destOrd="0" presId="urn:microsoft.com/office/officeart/2005/8/layout/list1"/>
    <dgm:cxn modelId="{3FF7022B-1A59-E748-88A5-0A2CC0FF1FF2}" type="presParOf" srcId="{9F9E0C2D-BE89-054F-9B7C-CCE3635CF96C}" destId="{25166F9A-CA61-C14C-9BC9-A50FDD09AC71}" srcOrd="0" destOrd="0" presId="urn:microsoft.com/office/officeart/2005/8/layout/list1"/>
    <dgm:cxn modelId="{C64C5350-2B43-234D-ADFB-F1F6396BF59D}" type="presParOf" srcId="{25166F9A-CA61-C14C-9BC9-A50FDD09AC71}" destId="{82548F92-1C3D-0E47-B561-7BC4217D9E2B}" srcOrd="0" destOrd="0" presId="urn:microsoft.com/office/officeart/2005/8/layout/list1"/>
    <dgm:cxn modelId="{07817A76-3BC0-A440-B5D2-BD170DA3900D}" type="presParOf" srcId="{25166F9A-CA61-C14C-9BC9-A50FDD09AC71}" destId="{7CF4D420-3A1A-A74C-A6B8-DAB2F2380500}" srcOrd="1" destOrd="0" presId="urn:microsoft.com/office/officeart/2005/8/layout/list1"/>
    <dgm:cxn modelId="{A9D34A49-AEAE-F54A-8902-A94B7C0371B1}" type="presParOf" srcId="{9F9E0C2D-BE89-054F-9B7C-CCE3635CF96C}" destId="{24D2C244-63F4-0940-81CA-7A7154A857EA}" srcOrd="1" destOrd="0" presId="urn:microsoft.com/office/officeart/2005/8/layout/list1"/>
    <dgm:cxn modelId="{BBCEB9BA-E6E1-4341-B7DE-C5A232088ED1}" type="presParOf" srcId="{9F9E0C2D-BE89-054F-9B7C-CCE3635CF96C}" destId="{BEDA8AEB-8DE6-F54B-889A-E8C21C178AE6}" srcOrd="2" destOrd="0" presId="urn:microsoft.com/office/officeart/2005/8/layout/list1"/>
    <dgm:cxn modelId="{1E79702B-EE1F-6848-988C-C7195CD6982B}" type="presParOf" srcId="{9F9E0C2D-BE89-054F-9B7C-CCE3635CF96C}" destId="{111C3AC3-9097-1744-8D8F-85098B3795FF}" srcOrd="3" destOrd="0" presId="urn:microsoft.com/office/officeart/2005/8/layout/list1"/>
    <dgm:cxn modelId="{33BD585C-A4D8-DC48-9107-04D1D4A82204}" type="presParOf" srcId="{9F9E0C2D-BE89-054F-9B7C-CCE3635CF96C}" destId="{2615EF41-0214-0B4E-8AF8-BC3ACEDF2EA6}" srcOrd="4" destOrd="0" presId="urn:microsoft.com/office/officeart/2005/8/layout/list1"/>
    <dgm:cxn modelId="{342D9543-9CAE-874A-82AE-BCB2206F56B4}" type="presParOf" srcId="{2615EF41-0214-0B4E-8AF8-BC3ACEDF2EA6}" destId="{0E779C5F-C925-0643-8018-1D2102AE58E2}" srcOrd="0" destOrd="0" presId="urn:microsoft.com/office/officeart/2005/8/layout/list1"/>
    <dgm:cxn modelId="{B74DE85D-5BDD-6340-9F57-87F4C6CE84FE}" type="presParOf" srcId="{2615EF41-0214-0B4E-8AF8-BC3ACEDF2EA6}" destId="{24C3D548-7F40-A741-9B2E-85CF8F4823E3}" srcOrd="1" destOrd="0" presId="urn:microsoft.com/office/officeart/2005/8/layout/list1"/>
    <dgm:cxn modelId="{415D7797-01E6-1541-8B99-13F91C23C06C}" type="presParOf" srcId="{9F9E0C2D-BE89-054F-9B7C-CCE3635CF96C}" destId="{6220C50A-5909-404A-A0EE-7968A2CB5BD5}" srcOrd="5" destOrd="0" presId="urn:microsoft.com/office/officeart/2005/8/layout/list1"/>
    <dgm:cxn modelId="{5FCDD123-36DA-CD4F-8880-0C55C2979706}" type="presParOf" srcId="{9F9E0C2D-BE89-054F-9B7C-CCE3635CF96C}" destId="{D183CABF-56D8-7B49-A258-B335A941FF6F}" srcOrd="6" destOrd="0" presId="urn:microsoft.com/office/officeart/2005/8/layout/list1"/>
    <dgm:cxn modelId="{5F6C3E18-3B1D-814D-B053-E4B070E0A335}" type="presParOf" srcId="{9F9E0C2D-BE89-054F-9B7C-CCE3635CF96C}" destId="{A3AE9663-CA2C-014F-8E61-950A4FCBDFA1}" srcOrd="7" destOrd="0" presId="urn:microsoft.com/office/officeart/2005/8/layout/list1"/>
    <dgm:cxn modelId="{A9CFE984-28C0-0047-9216-CF895FCF7FAB}" type="presParOf" srcId="{9F9E0C2D-BE89-054F-9B7C-CCE3635CF96C}" destId="{34584B7E-782A-294F-AB2A-817AEA1B656A}" srcOrd="8" destOrd="0" presId="urn:microsoft.com/office/officeart/2005/8/layout/list1"/>
    <dgm:cxn modelId="{1D85E547-2527-174A-A019-4B50E154DD6D}" type="presParOf" srcId="{34584B7E-782A-294F-AB2A-817AEA1B656A}" destId="{93AD0BAE-2706-494A-86BE-5133C90CF141}" srcOrd="0" destOrd="0" presId="urn:microsoft.com/office/officeart/2005/8/layout/list1"/>
    <dgm:cxn modelId="{06D11923-DC9F-404C-BA3A-D75A95D0D9D3}" type="presParOf" srcId="{34584B7E-782A-294F-AB2A-817AEA1B656A}" destId="{B31B33D2-FFC4-3740-A9FE-24610DB19E3E}" srcOrd="1" destOrd="0" presId="urn:microsoft.com/office/officeart/2005/8/layout/list1"/>
    <dgm:cxn modelId="{847AACBE-34D0-634B-AA22-216D6F8B0779}" type="presParOf" srcId="{9F9E0C2D-BE89-054F-9B7C-CCE3635CF96C}" destId="{EE375AF4-B4F4-3C4E-ABEA-C51724288457}" srcOrd="9" destOrd="0" presId="urn:microsoft.com/office/officeart/2005/8/layout/list1"/>
    <dgm:cxn modelId="{06A82115-7009-454A-89F1-E95F4A49D37B}" type="presParOf" srcId="{9F9E0C2D-BE89-054F-9B7C-CCE3635CF96C}" destId="{CE9B7AB0-DD6D-2D46-A80C-1EAE97E5C9CE}" srcOrd="10" destOrd="0" presId="urn:microsoft.com/office/officeart/2005/8/layout/list1"/>
    <dgm:cxn modelId="{AEA1BDB2-B2D9-3E46-A7BC-4AC1DC96EC9C}" type="presParOf" srcId="{9F9E0C2D-BE89-054F-9B7C-CCE3635CF96C}" destId="{57C280A2-E864-1A44-9F2F-A68A7A4959F8}" srcOrd="11" destOrd="0" presId="urn:microsoft.com/office/officeart/2005/8/layout/list1"/>
    <dgm:cxn modelId="{927F646E-F94B-B54A-BC11-DFC3DB858991}" type="presParOf" srcId="{9F9E0C2D-BE89-054F-9B7C-CCE3635CF96C}" destId="{C5E74519-C0A4-084D-B8D0-525BE89E7147}" srcOrd="12" destOrd="0" presId="urn:microsoft.com/office/officeart/2005/8/layout/list1"/>
    <dgm:cxn modelId="{C06925F0-26B6-4748-9BFE-858C2F70BE54}" type="presParOf" srcId="{C5E74519-C0A4-084D-B8D0-525BE89E7147}" destId="{BEE771B8-8F7A-7B48-8854-58A78313E59D}" srcOrd="0" destOrd="0" presId="urn:microsoft.com/office/officeart/2005/8/layout/list1"/>
    <dgm:cxn modelId="{CC85FF93-64E7-554D-A077-9649A7E59EBC}" type="presParOf" srcId="{C5E74519-C0A4-084D-B8D0-525BE89E7147}" destId="{6D4C5C4D-14CF-F048-AF35-CB92484E4FD6}" srcOrd="1" destOrd="0" presId="urn:microsoft.com/office/officeart/2005/8/layout/list1"/>
    <dgm:cxn modelId="{85BD568F-35E4-2742-9646-F6770FC5E7D8}" type="presParOf" srcId="{9F9E0C2D-BE89-054F-9B7C-CCE3635CF96C}" destId="{2602F0D0-93F9-2E42-80D4-4D8E447F34BE}" srcOrd="13" destOrd="0" presId="urn:microsoft.com/office/officeart/2005/8/layout/list1"/>
    <dgm:cxn modelId="{DBB98E9E-9F01-684B-B9F7-8D060D65F28D}" type="presParOf" srcId="{9F9E0C2D-BE89-054F-9B7C-CCE3635CF96C}" destId="{DEC2AA4A-2D58-A54E-8530-5EBCB5738781}" srcOrd="14" destOrd="0" presId="urn:microsoft.com/office/officeart/2005/8/layout/list1"/>
    <dgm:cxn modelId="{279921ED-AF86-7343-890B-3234D08816F0}" type="presParOf" srcId="{9F9E0C2D-BE89-054F-9B7C-CCE3635CF96C}" destId="{7DBE2CFF-3911-4F4C-BA88-CD1C294DEF0F}" srcOrd="15" destOrd="0" presId="urn:microsoft.com/office/officeart/2005/8/layout/list1"/>
    <dgm:cxn modelId="{2BD16AE9-2AFC-F44E-AAB7-A99D359DDD7D}" type="presParOf" srcId="{9F9E0C2D-BE89-054F-9B7C-CCE3635CF96C}" destId="{7C45AE8B-0F68-284D-9569-371D3EDFFA1E}" srcOrd="16" destOrd="0" presId="urn:microsoft.com/office/officeart/2005/8/layout/list1"/>
    <dgm:cxn modelId="{E572B348-73BD-B143-A690-5B1183E3FDD0}" type="presParOf" srcId="{7C45AE8B-0F68-284D-9569-371D3EDFFA1E}" destId="{B52110AB-F52C-8744-8FDE-2EDC5C5A9EB2}" srcOrd="0" destOrd="0" presId="urn:microsoft.com/office/officeart/2005/8/layout/list1"/>
    <dgm:cxn modelId="{EFC99E39-4EEA-6947-B53B-22836028AEED}" type="presParOf" srcId="{7C45AE8B-0F68-284D-9569-371D3EDFFA1E}" destId="{5D8F1F67-3FAF-E147-A906-C403295497F7}" srcOrd="1" destOrd="0" presId="urn:microsoft.com/office/officeart/2005/8/layout/list1"/>
    <dgm:cxn modelId="{35A3AE29-4992-EE4F-A57B-CBA847F0D1DA}" type="presParOf" srcId="{9F9E0C2D-BE89-054F-9B7C-CCE3635CF96C}" destId="{6536BCE1-B8E2-494C-A847-EF5B91B2CBEF}" srcOrd="17" destOrd="0" presId="urn:microsoft.com/office/officeart/2005/8/layout/list1"/>
    <dgm:cxn modelId="{08B016CF-CD88-0F49-A6FF-D454DDEE5908}" type="presParOf" srcId="{9F9E0C2D-BE89-054F-9B7C-CCE3635CF96C}" destId="{168923C6-4284-9F45-B58C-7BDF596284C3}" srcOrd="18" destOrd="0" presId="urn:microsoft.com/office/officeart/2005/8/layout/list1"/>
    <dgm:cxn modelId="{DB376DA1-63B1-0C4C-B835-76F8F5AFDA2D}" type="presParOf" srcId="{9F9E0C2D-BE89-054F-9B7C-CCE3635CF96C}" destId="{556DB6AD-066F-174E-8D0F-BE49BCBFEE11}" srcOrd="19" destOrd="0" presId="urn:microsoft.com/office/officeart/2005/8/layout/list1"/>
    <dgm:cxn modelId="{71A69346-CED9-AA4E-91CC-14F2E58C6637}" type="presParOf" srcId="{9F9E0C2D-BE89-054F-9B7C-CCE3635CF96C}" destId="{BC2A0844-E7C9-7847-AAE3-338EDD9C57FF}" srcOrd="20" destOrd="0" presId="urn:microsoft.com/office/officeart/2005/8/layout/list1"/>
    <dgm:cxn modelId="{E9D7C573-D178-3A43-A5A9-0A138DA1119A}" type="presParOf" srcId="{BC2A0844-E7C9-7847-AAE3-338EDD9C57FF}" destId="{F5C39D71-5142-2C4E-AE90-C7348A158B80}" srcOrd="0" destOrd="0" presId="urn:microsoft.com/office/officeart/2005/8/layout/list1"/>
    <dgm:cxn modelId="{927C0338-1BCC-C04C-9978-4EC0972BB9F4}" type="presParOf" srcId="{BC2A0844-E7C9-7847-AAE3-338EDD9C57FF}" destId="{F0F563E2-178E-3743-ACF9-E00B79F53673}" srcOrd="1" destOrd="0" presId="urn:microsoft.com/office/officeart/2005/8/layout/list1"/>
    <dgm:cxn modelId="{7838A5E5-61EE-8740-90FB-004B0E1CA788}" type="presParOf" srcId="{9F9E0C2D-BE89-054F-9B7C-CCE3635CF96C}" destId="{86DBC6C2-5A11-8E46-814C-6EA5851EF70B}" srcOrd="21" destOrd="0" presId="urn:microsoft.com/office/officeart/2005/8/layout/list1"/>
    <dgm:cxn modelId="{E9EEB3D2-95EE-084B-B2D6-7AAFEA797D8D}" type="presParOf" srcId="{9F9E0C2D-BE89-054F-9B7C-CCE3635CF96C}" destId="{E34C0DB7-7AAD-8249-8A97-7C1F92D75E35}"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0E78E-B144-DE4E-9A82-7BC8519B6E54}">
      <dsp:nvSpPr>
        <dsp:cNvPr id="0" name=""/>
        <dsp:cNvSpPr/>
      </dsp:nvSpPr>
      <dsp:spPr>
        <a:xfrm>
          <a:off x="0" y="400599"/>
          <a:ext cx="8898121" cy="504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9E1CED-6A18-1546-8BD0-B69E62CF0BAA}">
      <dsp:nvSpPr>
        <dsp:cNvPr id="0" name=""/>
        <dsp:cNvSpPr/>
      </dsp:nvSpPr>
      <dsp:spPr>
        <a:xfrm>
          <a:off x="444906" y="105399"/>
          <a:ext cx="6228684" cy="590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429" tIns="0" rIns="235429" bIns="0" numCol="1" spcCol="1270" anchor="ctr" anchorCtr="0">
          <a:noAutofit/>
        </a:bodyPr>
        <a:lstStyle/>
        <a:p>
          <a:pPr lvl="0" algn="l" defTabSz="1600200">
            <a:lnSpc>
              <a:spcPct val="90000"/>
            </a:lnSpc>
            <a:spcBef>
              <a:spcPct val="0"/>
            </a:spcBef>
            <a:spcAft>
              <a:spcPct val="35000"/>
            </a:spcAft>
          </a:pPr>
          <a:r>
            <a:rPr lang="en-US" sz="3600" kern="1200" dirty="0"/>
            <a:t>Seeking Affection </a:t>
          </a:r>
        </a:p>
      </dsp:txBody>
      <dsp:txXfrm>
        <a:off x="473727" y="134220"/>
        <a:ext cx="6171042" cy="532758"/>
      </dsp:txXfrm>
    </dsp:sp>
    <dsp:sp modelId="{876B19F9-D349-0D42-A42C-9FA6D8F9D37C}">
      <dsp:nvSpPr>
        <dsp:cNvPr id="0" name=""/>
        <dsp:cNvSpPr/>
      </dsp:nvSpPr>
      <dsp:spPr>
        <a:xfrm>
          <a:off x="0" y="1307799"/>
          <a:ext cx="8898121" cy="504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142025-53BD-9447-ACB5-0A8C359EDF6C}">
      <dsp:nvSpPr>
        <dsp:cNvPr id="0" name=""/>
        <dsp:cNvSpPr/>
      </dsp:nvSpPr>
      <dsp:spPr>
        <a:xfrm>
          <a:off x="444906" y="1012599"/>
          <a:ext cx="6228684" cy="590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429" tIns="0" rIns="235429" bIns="0" numCol="1" spcCol="1270" anchor="ctr" anchorCtr="0">
          <a:noAutofit/>
        </a:bodyPr>
        <a:lstStyle/>
        <a:p>
          <a:pPr lvl="0" algn="l" defTabSz="1600200">
            <a:lnSpc>
              <a:spcPct val="90000"/>
            </a:lnSpc>
            <a:spcBef>
              <a:spcPct val="0"/>
            </a:spcBef>
            <a:spcAft>
              <a:spcPct val="35000"/>
            </a:spcAft>
          </a:pPr>
          <a:r>
            <a:rPr lang="en-US" sz="3600" kern="1200" dirty="0"/>
            <a:t>Power &amp; Control</a:t>
          </a:r>
        </a:p>
      </dsp:txBody>
      <dsp:txXfrm>
        <a:off x="473727" y="1041420"/>
        <a:ext cx="6171042" cy="532758"/>
      </dsp:txXfrm>
    </dsp:sp>
    <dsp:sp modelId="{AF18030C-099B-1541-98EC-5C6E986F99EF}">
      <dsp:nvSpPr>
        <dsp:cNvPr id="0" name=""/>
        <dsp:cNvSpPr/>
      </dsp:nvSpPr>
      <dsp:spPr>
        <a:xfrm>
          <a:off x="0" y="2214999"/>
          <a:ext cx="8898121" cy="504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613643-ACBB-F74B-B941-A724B54C59B8}">
      <dsp:nvSpPr>
        <dsp:cNvPr id="0" name=""/>
        <dsp:cNvSpPr/>
      </dsp:nvSpPr>
      <dsp:spPr>
        <a:xfrm>
          <a:off x="444906" y="1919799"/>
          <a:ext cx="6228684" cy="590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429" tIns="0" rIns="235429" bIns="0" numCol="1" spcCol="1270" anchor="ctr" anchorCtr="0">
          <a:noAutofit/>
        </a:bodyPr>
        <a:lstStyle/>
        <a:p>
          <a:pPr lvl="0" algn="l" defTabSz="1600200">
            <a:lnSpc>
              <a:spcPct val="90000"/>
            </a:lnSpc>
            <a:spcBef>
              <a:spcPct val="0"/>
            </a:spcBef>
            <a:spcAft>
              <a:spcPct val="35000"/>
            </a:spcAft>
          </a:pPr>
          <a:r>
            <a:rPr lang="en-US" sz="3600" kern="1200" dirty="0"/>
            <a:t>Rejection </a:t>
          </a:r>
        </a:p>
      </dsp:txBody>
      <dsp:txXfrm>
        <a:off x="473727" y="1948620"/>
        <a:ext cx="6171042" cy="532758"/>
      </dsp:txXfrm>
    </dsp:sp>
    <dsp:sp modelId="{1952E3B7-A0CC-9541-9198-07F32A2F5A75}">
      <dsp:nvSpPr>
        <dsp:cNvPr id="0" name=""/>
        <dsp:cNvSpPr/>
      </dsp:nvSpPr>
      <dsp:spPr>
        <a:xfrm>
          <a:off x="0" y="3122200"/>
          <a:ext cx="8898121" cy="504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5A3C16-933E-0441-A1A9-919435DF0C3A}">
      <dsp:nvSpPr>
        <dsp:cNvPr id="0" name=""/>
        <dsp:cNvSpPr/>
      </dsp:nvSpPr>
      <dsp:spPr>
        <a:xfrm>
          <a:off x="444906" y="2826999"/>
          <a:ext cx="6228684" cy="590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429" tIns="0" rIns="235429" bIns="0" numCol="1" spcCol="1270" anchor="ctr" anchorCtr="0">
          <a:noAutofit/>
        </a:bodyPr>
        <a:lstStyle/>
        <a:p>
          <a:pPr lvl="0" algn="l" defTabSz="1600200">
            <a:lnSpc>
              <a:spcPct val="90000"/>
            </a:lnSpc>
            <a:spcBef>
              <a:spcPct val="0"/>
            </a:spcBef>
            <a:spcAft>
              <a:spcPct val="35000"/>
            </a:spcAft>
          </a:pPr>
          <a:r>
            <a:rPr lang="en-US" sz="3600" kern="1200" dirty="0"/>
            <a:t>Obsession</a:t>
          </a:r>
        </a:p>
      </dsp:txBody>
      <dsp:txXfrm>
        <a:off x="473727" y="2855820"/>
        <a:ext cx="6171042" cy="532758"/>
      </dsp:txXfrm>
    </dsp:sp>
    <dsp:sp modelId="{5E2360CF-770F-A443-B30F-600E780CE553}">
      <dsp:nvSpPr>
        <dsp:cNvPr id="0" name=""/>
        <dsp:cNvSpPr/>
      </dsp:nvSpPr>
      <dsp:spPr>
        <a:xfrm>
          <a:off x="0" y="4029400"/>
          <a:ext cx="8898121" cy="504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4A63A8-3625-464A-A02C-9398049D2F8A}">
      <dsp:nvSpPr>
        <dsp:cNvPr id="0" name=""/>
        <dsp:cNvSpPr/>
      </dsp:nvSpPr>
      <dsp:spPr>
        <a:xfrm>
          <a:off x="444906" y="3734200"/>
          <a:ext cx="6228684" cy="590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429" tIns="0" rIns="235429" bIns="0" numCol="1" spcCol="1270" anchor="ctr" anchorCtr="0">
          <a:noAutofit/>
        </a:bodyPr>
        <a:lstStyle/>
        <a:p>
          <a:pPr lvl="0" algn="l" defTabSz="1600200">
            <a:lnSpc>
              <a:spcPct val="90000"/>
            </a:lnSpc>
            <a:spcBef>
              <a:spcPct val="0"/>
            </a:spcBef>
            <a:spcAft>
              <a:spcPct val="35000"/>
            </a:spcAft>
          </a:pPr>
          <a:r>
            <a:rPr lang="en-US" sz="3600" kern="1200" dirty="0"/>
            <a:t>Planning to commit a crime</a:t>
          </a:r>
        </a:p>
      </dsp:txBody>
      <dsp:txXfrm>
        <a:off x="473727" y="3763021"/>
        <a:ext cx="6171042" cy="532758"/>
      </dsp:txXfrm>
    </dsp:sp>
    <dsp:sp modelId="{00AEF198-9112-5B46-B592-5F943803DE58}">
      <dsp:nvSpPr>
        <dsp:cNvPr id="0" name=""/>
        <dsp:cNvSpPr/>
      </dsp:nvSpPr>
      <dsp:spPr>
        <a:xfrm>
          <a:off x="0" y="4936600"/>
          <a:ext cx="8898121" cy="504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942B06-1844-D94D-A880-6A8C73CDA49F}">
      <dsp:nvSpPr>
        <dsp:cNvPr id="0" name=""/>
        <dsp:cNvSpPr/>
      </dsp:nvSpPr>
      <dsp:spPr>
        <a:xfrm>
          <a:off x="444906" y="4641399"/>
          <a:ext cx="6228684" cy="590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5429" tIns="0" rIns="235429" bIns="0" numCol="1" spcCol="1270" anchor="ctr" anchorCtr="0">
          <a:noAutofit/>
        </a:bodyPr>
        <a:lstStyle/>
        <a:p>
          <a:pPr lvl="0" algn="l" defTabSz="1600200">
            <a:lnSpc>
              <a:spcPct val="90000"/>
            </a:lnSpc>
            <a:spcBef>
              <a:spcPct val="0"/>
            </a:spcBef>
            <a:spcAft>
              <a:spcPct val="35000"/>
            </a:spcAft>
          </a:pPr>
          <a:r>
            <a:rPr lang="en-US" sz="3600" kern="1200" dirty="0"/>
            <a:t>Because they can</a:t>
          </a:r>
        </a:p>
      </dsp:txBody>
      <dsp:txXfrm>
        <a:off x="473727" y="4670220"/>
        <a:ext cx="6171042"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43546-2A11-7943-9D50-7999B1B16F00}">
      <dsp:nvSpPr>
        <dsp:cNvPr id="0" name=""/>
        <dsp:cNvSpPr/>
      </dsp:nvSpPr>
      <dsp:spPr>
        <a:xfrm>
          <a:off x="875653" y="560"/>
          <a:ext cx="7160218" cy="1326285"/>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24130" rIns="0" bIns="24130" numCol="1" spcCol="1270" anchor="ctr" anchorCtr="0">
          <a:noAutofit/>
        </a:bodyPr>
        <a:lstStyle/>
        <a:p>
          <a:pPr lvl="0" algn="ctr" defTabSz="1689100">
            <a:lnSpc>
              <a:spcPct val="90000"/>
            </a:lnSpc>
            <a:spcBef>
              <a:spcPct val="0"/>
            </a:spcBef>
            <a:spcAft>
              <a:spcPct val="35000"/>
            </a:spcAft>
          </a:pPr>
          <a:r>
            <a:rPr lang="en-US" sz="3800" kern="1200" dirty="0">
              <a:solidFill>
                <a:srgbClr val="002060"/>
              </a:solidFill>
              <a:latin typeface="Brandon Grotesque Medium" panose="020B0603020203060202" pitchFamily="34" charset="0"/>
            </a:rPr>
            <a:t>Spread the word on social media</a:t>
          </a:r>
        </a:p>
      </dsp:txBody>
      <dsp:txXfrm>
        <a:off x="1538796" y="560"/>
        <a:ext cx="5833933" cy="1326285"/>
      </dsp:txXfrm>
    </dsp:sp>
    <dsp:sp modelId="{1C4D695F-9612-1B40-B888-166C75C88097}">
      <dsp:nvSpPr>
        <dsp:cNvPr id="0" name=""/>
        <dsp:cNvSpPr/>
      </dsp:nvSpPr>
      <dsp:spPr>
        <a:xfrm>
          <a:off x="875653" y="1512526"/>
          <a:ext cx="7160218" cy="1326285"/>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24130" rIns="0" bIns="24130" numCol="1" spcCol="1270" anchor="ctr" anchorCtr="0">
          <a:noAutofit/>
        </a:bodyPr>
        <a:lstStyle/>
        <a:p>
          <a:pPr lvl="0" algn="ctr" defTabSz="1689100">
            <a:lnSpc>
              <a:spcPct val="90000"/>
            </a:lnSpc>
            <a:spcBef>
              <a:spcPct val="0"/>
            </a:spcBef>
            <a:spcAft>
              <a:spcPct val="35000"/>
            </a:spcAft>
          </a:pPr>
          <a:r>
            <a:rPr lang="en-US" sz="3800" kern="1200" dirty="0">
              <a:solidFill>
                <a:srgbClr val="002060"/>
              </a:solidFill>
              <a:latin typeface="Brandon Grotesque Medium" panose="020B0603020203060202" pitchFamily="34" charset="0"/>
            </a:rPr>
            <a:t>Lead a training</a:t>
          </a:r>
        </a:p>
      </dsp:txBody>
      <dsp:txXfrm>
        <a:off x="1538796" y="1512526"/>
        <a:ext cx="5833933" cy="1326285"/>
      </dsp:txXfrm>
    </dsp:sp>
    <dsp:sp modelId="{463BE4FE-88AA-534B-A69A-B152EA395C24}">
      <dsp:nvSpPr>
        <dsp:cNvPr id="0" name=""/>
        <dsp:cNvSpPr/>
      </dsp:nvSpPr>
      <dsp:spPr>
        <a:xfrm>
          <a:off x="875653" y="3024491"/>
          <a:ext cx="7160218" cy="1326285"/>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24130" rIns="0" bIns="24130" numCol="1" spcCol="1270" anchor="ctr" anchorCtr="0">
          <a:noAutofit/>
        </a:bodyPr>
        <a:lstStyle/>
        <a:p>
          <a:pPr lvl="0" algn="ctr" defTabSz="1689100">
            <a:lnSpc>
              <a:spcPct val="90000"/>
            </a:lnSpc>
            <a:spcBef>
              <a:spcPct val="0"/>
            </a:spcBef>
            <a:spcAft>
              <a:spcPct val="35000"/>
            </a:spcAft>
          </a:pPr>
          <a:r>
            <a:rPr lang="en-US" sz="3800" kern="1200" dirty="0">
              <a:solidFill>
                <a:srgbClr val="002060"/>
              </a:solidFill>
              <a:latin typeface="Brandon Grotesque Medium" panose="020B0603020203060202" pitchFamily="34" charset="0"/>
            </a:rPr>
            <a:t>Learn more about stalking</a:t>
          </a:r>
        </a:p>
      </dsp:txBody>
      <dsp:txXfrm>
        <a:off x="1538796" y="3024491"/>
        <a:ext cx="5833933" cy="13262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A8AEB-8DE6-F54B-889A-E8C21C178AE6}">
      <dsp:nvSpPr>
        <dsp:cNvPr id="0" name=""/>
        <dsp:cNvSpPr/>
      </dsp:nvSpPr>
      <dsp:spPr>
        <a:xfrm>
          <a:off x="0" y="344422"/>
          <a:ext cx="8340132" cy="504000"/>
        </a:xfrm>
        <a:prstGeom prst="rect">
          <a:avLst/>
        </a:prstGeom>
        <a:solidFill>
          <a:schemeClr val="lt1">
            <a:alpha val="90000"/>
            <a:hueOff val="0"/>
            <a:satOff val="0"/>
            <a:lumOff val="0"/>
            <a:alphaOff val="0"/>
          </a:schemeClr>
        </a:solidFill>
        <a:ln w="12700" cap="flat" cmpd="sng" algn="ctr">
          <a:solidFill>
            <a:srgbClr val="99A3BB"/>
          </a:solidFill>
          <a:prstDash val="solid"/>
          <a:miter lim="800000"/>
        </a:ln>
        <a:effectLst/>
      </dsp:spPr>
      <dsp:style>
        <a:lnRef idx="2">
          <a:scrgbClr r="0" g="0" b="0"/>
        </a:lnRef>
        <a:fillRef idx="1">
          <a:scrgbClr r="0" g="0" b="0"/>
        </a:fillRef>
        <a:effectRef idx="0">
          <a:scrgbClr r="0" g="0" b="0"/>
        </a:effectRef>
        <a:fontRef idx="minor"/>
      </dsp:style>
    </dsp:sp>
    <dsp:sp modelId="{7CF4D420-3A1A-A74C-A6B8-DAB2F2380500}">
      <dsp:nvSpPr>
        <dsp:cNvPr id="0" name=""/>
        <dsp:cNvSpPr/>
      </dsp:nvSpPr>
      <dsp:spPr>
        <a:xfrm>
          <a:off x="417006" y="49222"/>
          <a:ext cx="5838092" cy="590400"/>
        </a:xfrm>
        <a:prstGeom prst="roundRect">
          <a:avLst/>
        </a:prstGeom>
        <a:solidFill>
          <a:srgbClr val="002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666" tIns="0" rIns="220666" bIns="0" numCol="1" spcCol="1270" anchor="ctr" anchorCtr="0">
          <a:noAutofit/>
        </a:bodyPr>
        <a:lstStyle/>
        <a:p>
          <a:pPr lvl="0" algn="l" defTabSz="977900">
            <a:lnSpc>
              <a:spcPct val="90000"/>
            </a:lnSpc>
            <a:spcBef>
              <a:spcPct val="0"/>
            </a:spcBef>
            <a:spcAft>
              <a:spcPct val="35000"/>
            </a:spcAft>
          </a:pPr>
          <a:r>
            <a:rPr lang="en-US" sz="2200" b="1" i="0" kern="1200" baseline="0" dirty="0"/>
            <a:t>In-Person Training</a:t>
          </a:r>
          <a:endParaRPr lang="en-US" sz="2200" b="1" kern="1200" dirty="0"/>
        </a:p>
      </dsp:txBody>
      <dsp:txXfrm>
        <a:off x="445827" y="78043"/>
        <a:ext cx="5780450" cy="532758"/>
      </dsp:txXfrm>
    </dsp:sp>
    <dsp:sp modelId="{D183CABF-56D8-7B49-A258-B335A941FF6F}">
      <dsp:nvSpPr>
        <dsp:cNvPr id="0" name=""/>
        <dsp:cNvSpPr/>
      </dsp:nvSpPr>
      <dsp:spPr>
        <a:xfrm>
          <a:off x="0" y="1251622"/>
          <a:ext cx="8340132" cy="504000"/>
        </a:xfrm>
        <a:prstGeom prst="rect">
          <a:avLst/>
        </a:prstGeom>
        <a:solidFill>
          <a:schemeClr val="lt1">
            <a:alpha val="90000"/>
            <a:hueOff val="0"/>
            <a:satOff val="0"/>
            <a:lumOff val="0"/>
            <a:alphaOff val="0"/>
          </a:schemeClr>
        </a:solidFill>
        <a:ln w="12700" cap="flat" cmpd="sng" algn="ctr">
          <a:solidFill>
            <a:srgbClr val="99A3BB"/>
          </a:solidFill>
          <a:prstDash val="solid"/>
          <a:miter lim="800000"/>
        </a:ln>
        <a:effectLst/>
      </dsp:spPr>
      <dsp:style>
        <a:lnRef idx="2">
          <a:scrgbClr r="0" g="0" b="0"/>
        </a:lnRef>
        <a:fillRef idx="1">
          <a:scrgbClr r="0" g="0" b="0"/>
        </a:fillRef>
        <a:effectRef idx="0">
          <a:scrgbClr r="0" g="0" b="0"/>
        </a:effectRef>
        <a:fontRef idx="minor"/>
      </dsp:style>
    </dsp:sp>
    <dsp:sp modelId="{24C3D548-7F40-A741-9B2E-85CF8F4823E3}">
      <dsp:nvSpPr>
        <dsp:cNvPr id="0" name=""/>
        <dsp:cNvSpPr/>
      </dsp:nvSpPr>
      <dsp:spPr>
        <a:xfrm>
          <a:off x="417006" y="956422"/>
          <a:ext cx="5838092" cy="590400"/>
        </a:xfrm>
        <a:prstGeom prst="roundRect">
          <a:avLst/>
        </a:prstGeom>
        <a:solidFill>
          <a:srgbClr val="002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666" tIns="0" rIns="220666" bIns="0" numCol="1" spcCol="1270" anchor="ctr" anchorCtr="0">
          <a:noAutofit/>
        </a:bodyPr>
        <a:lstStyle/>
        <a:p>
          <a:pPr lvl="0" algn="l" defTabSz="977900">
            <a:lnSpc>
              <a:spcPct val="90000"/>
            </a:lnSpc>
            <a:spcBef>
              <a:spcPct val="0"/>
            </a:spcBef>
            <a:spcAft>
              <a:spcPct val="35000"/>
            </a:spcAft>
          </a:pPr>
          <a:r>
            <a:rPr lang="en-US" sz="2200" b="1" i="0" kern="1200" baseline="0" dirty="0"/>
            <a:t>Webinars</a:t>
          </a:r>
          <a:endParaRPr lang="en-US" sz="2200" b="1" kern="1200" dirty="0"/>
        </a:p>
      </dsp:txBody>
      <dsp:txXfrm>
        <a:off x="445827" y="985243"/>
        <a:ext cx="5780450" cy="532758"/>
      </dsp:txXfrm>
    </dsp:sp>
    <dsp:sp modelId="{CE9B7AB0-DD6D-2D46-A80C-1EAE97E5C9CE}">
      <dsp:nvSpPr>
        <dsp:cNvPr id="0" name=""/>
        <dsp:cNvSpPr/>
      </dsp:nvSpPr>
      <dsp:spPr>
        <a:xfrm>
          <a:off x="0" y="2158822"/>
          <a:ext cx="8340132" cy="504000"/>
        </a:xfrm>
        <a:prstGeom prst="rect">
          <a:avLst/>
        </a:prstGeom>
        <a:solidFill>
          <a:schemeClr val="lt1">
            <a:alpha val="90000"/>
            <a:hueOff val="0"/>
            <a:satOff val="0"/>
            <a:lumOff val="0"/>
            <a:alphaOff val="0"/>
          </a:schemeClr>
        </a:solidFill>
        <a:ln w="12700" cap="flat" cmpd="sng" algn="ctr">
          <a:solidFill>
            <a:srgbClr val="99A3BB"/>
          </a:solidFill>
          <a:prstDash val="solid"/>
          <a:miter lim="800000"/>
        </a:ln>
        <a:effectLst/>
      </dsp:spPr>
      <dsp:style>
        <a:lnRef idx="2">
          <a:scrgbClr r="0" g="0" b="0"/>
        </a:lnRef>
        <a:fillRef idx="1">
          <a:scrgbClr r="0" g="0" b="0"/>
        </a:fillRef>
        <a:effectRef idx="0">
          <a:scrgbClr r="0" g="0" b="0"/>
        </a:effectRef>
        <a:fontRef idx="minor"/>
      </dsp:style>
    </dsp:sp>
    <dsp:sp modelId="{B31B33D2-FFC4-3740-A9FE-24610DB19E3E}">
      <dsp:nvSpPr>
        <dsp:cNvPr id="0" name=""/>
        <dsp:cNvSpPr/>
      </dsp:nvSpPr>
      <dsp:spPr>
        <a:xfrm>
          <a:off x="417006" y="1863622"/>
          <a:ext cx="5838092" cy="590400"/>
        </a:xfrm>
        <a:prstGeom prst="roundRect">
          <a:avLst/>
        </a:prstGeom>
        <a:solidFill>
          <a:srgbClr val="002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666" tIns="0" rIns="220666" bIns="0" numCol="1" spcCol="1270" anchor="ctr" anchorCtr="0">
          <a:noAutofit/>
        </a:bodyPr>
        <a:lstStyle/>
        <a:p>
          <a:pPr lvl="0" algn="l" defTabSz="977900">
            <a:lnSpc>
              <a:spcPct val="90000"/>
            </a:lnSpc>
            <a:spcBef>
              <a:spcPct val="0"/>
            </a:spcBef>
            <a:spcAft>
              <a:spcPct val="35000"/>
            </a:spcAft>
          </a:pPr>
          <a:r>
            <a:rPr lang="en-US" sz="2200" b="1" i="0" kern="1200" baseline="0" dirty="0"/>
            <a:t>Online Resources</a:t>
          </a:r>
          <a:endParaRPr lang="en-US" sz="2200" b="1" kern="1200" dirty="0"/>
        </a:p>
      </dsp:txBody>
      <dsp:txXfrm>
        <a:off x="445827" y="1892443"/>
        <a:ext cx="5780450" cy="532758"/>
      </dsp:txXfrm>
    </dsp:sp>
    <dsp:sp modelId="{DEC2AA4A-2D58-A54E-8530-5EBCB5738781}">
      <dsp:nvSpPr>
        <dsp:cNvPr id="0" name=""/>
        <dsp:cNvSpPr/>
      </dsp:nvSpPr>
      <dsp:spPr>
        <a:xfrm>
          <a:off x="0" y="3066022"/>
          <a:ext cx="8340132" cy="504000"/>
        </a:xfrm>
        <a:prstGeom prst="rect">
          <a:avLst/>
        </a:prstGeom>
        <a:solidFill>
          <a:schemeClr val="lt1">
            <a:alpha val="90000"/>
            <a:hueOff val="0"/>
            <a:satOff val="0"/>
            <a:lumOff val="0"/>
            <a:alphaOff val="0"/>
          </a:schemeClr>
        </a:solidFill>
        <a:ln w="12700" cap="flat" cmpd="sng" algn="ctr">
          <a:solidFill>
            <a:srgbClr val="99A3BB"/>
          </a:solidFill>
          <a:prstDash val="solid"/>
          <a:miter lim="800000"/>
        </a:ln>
        <a:effectLst/>
      </dsp:spPr>
      <dsp:style>
        <a:lnRef idx="2">
          <a:scrgbClr r="0" g="0" b="0"/>
        </a:lnRef>
        <a:fillRef idx="1">
          <a:scrgbClr r="0" g="0" b="0"/>
        </a:fillRef>
        <a:effectRef idx="0">
          <a:scrgbClr r="0" g="0" b="0"/>
        </a:effectRef>
        <a:fontRef idx="minor"/>
      </dsp:style>
    </dsp:sp>
    <dsp:sp modelId="{6D4C5C4D-14CF-F048-AF35-CB92484E4FD6}">
      <dsp:nvSpPr>
        <dsp:cNvPr id="0" name=""/>
        <dsp:cNvSpPr/>
      </dsp:nvSpPr>
      <dsp:spPr>
        <a:xfrm>
          <a:off x="417006" y="2770822"/>
          <a:ext cx="5838092" cy="590400"/>
        </a:xfrm>
        <a:prstGeom prst="roundRect">
          <a:avLst/>
        </a:prstGeom>
        <a:solidFill>
          <a:srgbClr val="002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666" tIns="0" rIns="220666" bIns="0" numCol="1" spcCol="1270" anchor="ctr" anchorCtr="0">
          <a:noAutofit/>
        </a:bodyPr>
        <a:lstStyle/>
        <a:p>
          <a:pPr lvl="0" algn="l" defTabSz="977900">
            <a:lnSpc>
              <a:spcPct val="90000"/>
            </a:lnSpc>
            <a:spcBef>
              <a:spcPct val="0"/>
            </a:spcBef>
            <a:spcAft>
              <a:spcPct val="35000"/>
            </a:spcAft>
          </a:pPr>
          <a:r>
            <a:rPr lang="en-US" sz="2200" b="1" i="0" kern="1200" baseline="0" dirty="0"/>
            <a:t>Individual &amp; Organizational Assistance</a:t>
          </a:r>
          <a:endParaRPr lang="en-US" sz="2200" b="1" kern="1200" dirty="0"/>
        </a:p>
      </dsp:txBody>
      <dsp:txXfrm>
        <a:off x="445827" y="2799643"/>
        <a:ext cx="5780450" cy="532758"/>
      </dsp:txXfrm>
    </dsp:sp>
    <dsp:sp modelId="{168923C6-4284-9F45-B58C-7BDF596284C3}">
      <dsp:nvSpPr>
        <dsp:cNvPr id="0" name=""/>
        <dsp:cNvSpPr/>
      </dsp:nvSpPr>
      <dsp:spPr>
        <a:xfrm>
          <a:off x="0" y="3973222"/>
          <a:ext cx="8340132" cy="504000"/>
        </a:xfrm>
        <a:prstGeom prst="rect">
          <a:avLst/>
        </a:prstGeom>
        <a:solidFill>
          <a:schemeClr val="lt1">
            <a:alpha val="90000"/>
            <a:hueOff val="0"/>
            <a:satOff val="0"/>
            <a:lumOff val="0"/>
            <a:alphaOff val="0"/>
          </a:schemeClr>
        </a:solidFill>
        <a:ln w="12700" cap="flat" cmpd="sng" algn="ctr">
          <a:solidFill>
            <a:srgbClr val="99A3BB"/>
          </a:solidFill>
          <a:prstDash val="solid"/>
          <a:miter lim="800000"/>
        </a:ln>
        <a:effectLst/>
      </dsp:spPr>
      <dsp:style>
        <a:lnRef idx="2">
          <a:scrgbClr r="0" g="0" b="0"/>
        </a:lnRef>
        <a:fillRef idx="1">
          <a:scrgbClr r="0" g="0" b="0"/>
        </a:fillRef>
        <a:effectRef idx="0">
          <a:scrgbClr r="0" g="0" b="0"/>
        </a:effectRef>
        <a:fontRef idx="minor"/>
      </dsp:style>
    </dsp:sp>
    <dsp:sp modelId="{5D8F1F67-3FAF-E147-A906-C403295497F7}">
      <dsp:nvSpPr>
        <dsp:cNvPr id="0" name=""/>
        <dsp:cNvSpPr/>
      </dsp:nvSpPr>
      <dsp:spPr>
        <a:xfrm>
          <a:off x="417006" y="3678022"/>
          <a:ext cx="5838092" cy="590400"/>
        </a:xfrm>
        <a:prstGeom prst="roundRect">
          <a:avLst/>
        </a:prstGeom>
        <a:solidFill>
          <a:srgbClr val="002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666" tIns="0" rIns="220666" bIns="0" numCol="1" spcCol="1270" anchor="ctr" anchorCtr="0">
          <a:noAutofit/>
        </a:bodyPr>
        <a:lstStyle/>
        <a:p>
          <a:pPr lvl="0" algn="l" defTabSz="977900">
            <a:lnSpc>
              <a:spcPct val="90000"/>
            </a:lnSpc>
            <a:spcBef>
              <a:spcPct val="0"/>
            </a:spcBef>
            <a:spcAft>
              <a:spcPct val="35000"/>
            </a:spcAft>
          </a:pPr>
          <a:r>
            <a:rPr lang="en-US" sz="2200" b="1" i="0" kern="1200" baseline="0" dirty="0"/>
            <a:t>Policy/Protocol Development &amp; Consultation</a:t>
          </a:r>
          <a:endParaRPr lang="en-US" sz="2200" b="1" kern="1200" dirty="0"/>
        </a:p>
      </dsp:txBody>
      <dsp:txXfrm>
        <a:off x="445827" y="3706843"/>
        <a:ext cx="5780450" cy="532758"/>
      </dsp:txXfrm>
    </dsp:sp>
    <dsp:sp modelId="{E34C0DB7-7AAD-8249-8A97-7C1F92D75E35}">
      <dsp:nvSpPr>
        <dsp:cNvPr id="0" name=""/>
        <dsp:cNvSpPr/>
      </dsp:nvSpPr>
      <dsp:spPr>
        <a:xfrm>
          <a:off x="0" y="4880422"/>
          <a:ext cx="8340132" cy="504000"/>
        </a:xfrm>
        <a:prstGeom prst="rect">
          <a:avLst/>
        </a:prstGeom>
        <a:solidFill>
          <a:schemeClr val="lt1">
            <a:alpha val="90000"/>
            <a:hueOff val="0"/>
            <a:satOff val="0"/>
            <a:lumOff val="0"/>
            <a:alphaOff val="0"/>
          </a:schemeClr>
        </a:solidFill>
        <a:ln w="12700" cap="flat" cmpd="sng" algn="ctr">
          <a:solidFill>
            <a:srgbClr val="99A3BB"/>
          </a:solidFill>
          <a:prstDash val="solid"/>
          <a:miter lim="800000"/>
        </a:ln>
        <a:effectLst/>
      </dsp:spPr>
      <dsp:style>
        <a:lnRef idx="2">
          <a:scrgbClr r="0" g="0" b="0"/>
        </a:lnRef>
        <a:fillRef idx="1">
          <a:scrgbClr r="0" g="0" b="0"/>
        </a:fillRef>
        <a:effectRef idx="0">
          <a:scrgbClr r="0" g="0" b="0"/>
        </a:effectRef>
        <a:fontRef idx="minor"/>
      </dsp:style>
    </dsp:sp>
    <dsp:sp modelId="{F0F563E2-178E-3743-ACF9-E00B79F53673}">
      <dsp:nvSpPr>
        <dsp:cNvPr id="0" name=""/>
        <dsp:cNvSpPr/>
      </dsp:nvSpPr>
      <dsp:spPr>
        <a:xfrm>
          <a:off x="417006" y="4585222"/>
          <a:ext cx="5838092" cy="590400"/>
        </a:xfrm>
        <a:prstGeom prst="roundRect">
          <a:avLst/>
        </a:prstGeom>
        <a:solidFill>
          <a:srgbClr val="002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666" tIns="0" rIns="220666" bIns="0" numCol="1" spcCol="1270" anchor="ctr" anchorCtr="0">
          <a:noAutofit/>
        </a:bodyPr>
        <a:lstStyle/>
        <a:p>
          <a:pPr lvl="0" algn="l" defTabSz="977900">
            <a:lnSpc>
              <a:spcPct val="90000"/>
            </a:lnSpc>
            <a:spcBef>
              <a:spcPct val="0"/>
            </a:spcBef>
            <a:spcAft>
              <a:spcPct val="35000"/>
            </a:spcAft>
          </a:pPr>
          <a:r>
            <a:rPr lang="en-US" sz="2200" b="1" i="0" kern="1200" baseline="0" dirty="0"/>
            <a:t>National Stalking Awareness Month Materials</a:t>
          </a:r>
          <a:endParaRPr lang="en-US" sz="2200" b="1" kern="1200" dirty="0"/>
        </a:p>
      </dsp:txBody>
      <dsp:txXfrm>
        <a:off x="445827" y="4614043"/>
        <a:ext cx="5780450"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8E6F6-8FE2-4CEE-B5FE-C81436C955E5}" type="datetimeFigureOut">
              <a:rPr lang="en-US" smtClean="0"/>
              <a:t>9/19/2019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5CE73-3B50-4646-8940-89E4EF752A70}" type="slidenum">
              <a:rPr lang="en-US" smtClean="0"/>
              <a:t>‹#›</a:t>
            </a:fld>
            <a:endParaRPr lang="en-US"/>
          </a:p>
        </p:txBody>
      </p:sp>
    </p:spTree>
    <p:extLst>
      <p:ext uri="{BB962C8B-B14F-4D97-AF65-F5344CB8AC3E}">
        <p14:creationId xmlns:p14="http://schemas.microsoft.com/office/powerpoint/2010/main" val="70341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Key</a:t>
            </a:r>
            <a:r>
              <a:rPr lang="en-US" baseline="0" dirty="0" smtClean="0"/>
              <a:t> message: Introduction to the presentation</a:t>
            </a:r>
            <a:br>
              <a:rPr lang="en-US" baseline="0" dirty="0" smtClean="0"/>
            </a:br>
            <a:endParaRPr lang="en-US" dirty="0" smtClean="0"/>
          </a:p>
          <a:p>
            <a:pPr marL="171450" indent="-171450">
              <a:buFont typeface="Arial" panose="020B0604020202020204" pitchFamily="34" charset="0"/>
              <a:buChar char="•"/>
            </a:pPr>
            <a:r>
              <a:rPr lang="en-US" dirty="0" smtClean="0"/>
              <a:t>Welcome</a:t>
            </a:r>
          </a:p>
          <a:p>
            <a:pPr marL="171450" indent="-171450">
              <a:buFont typeface="Arial" panose="020B0604020202020204" pitchFamily="34" charset="0"/>
              <a:buChar char="•"/>
            </a:pPr>
            <a:r>
              <a:rPr lang="en-US" dirty="0" smtClean="0"/>
              <a:t>My</a:t>
            </a:r>
            <a:r>
              <a:rPr lang="en-US" baseline="0" dirty="0" smtClean="0"/>
              <a:t> name is [name] and I’m [role]. </a:t>
            </a:r>
          </a:p>
          <a:p>
            <a:pPr marL="171450" indent="-171450">
              <a:buFont typeface="Arial" panose="020B0604020202020204" pitchFamily="34" charset="0"/>
              <a:buChar char="•"/>
            </a:pPr>
            <a:r>
              <a:rPr lang="en-US" dirty="0" smtClean="0"/>
              <a:t>Training created by</a:t>
            </a:r>
            <a:r>
              <a:rPr lang="en-US" baseline="0" dirty="0" smtClean="0"/>
              <a:t> the Stalking Prevention, Awareness and Resource Center (SPARC)– the only technical assistance provider on stalking.</a:t>
            </a:r>
          </a:p>
          <a:p>
            <a:endParaRPr lang="en-US" dirty="0"/>
          </a:p>
        </p:txBody>
      </p:sp>
      <p:sp>
        <p:nvSpPr>
          <p:cNvPr id="4" name="Slide Number Placeholder 3"/>
          <p:cNvSpPr>
            <a:spLocks noGrp="1"/>
          </p:cNvSpPr>
          <p:nvPr>
            <p:ph type="sldNum" sz="quarter" idx="10"/>
          </p:nvPr>
        </p:nvSpPr>
        <p:spPr/>
        <p:txBody>
          <a:bodyPr/>
          <a:lstStyle/>
          <a:p>
            <a:fld id="{4FB9B8E6-97DC-42B7-9D0D-991541F880B7}" type="slidenum">
              <a:rPr lang="en-US" smtClean="0"/>
              <a:t>1</a:t>
            </a:fld>
            <a:endParaRPr lang="en-US"/>
          </a:p>
        </p:txBody>
      </p:sp>
    </p:spTree>
    <p:extLst>
      <p:ext uri="{BB962C8B-B14F-4D97-AF65-F5344CB8AC3E}">
        <p14:creationId xmlns:p14="http://schemas.microsoft.com/office/powerpoint/2010/main" val="1228453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0" baseline="0" dirty="0" smtClean="0"/>
              <a:t>Key message: Stalking is a pattern of behavior that requires 2 or more behaviors. The behaviors can vary or be the same. Some behaviors are criminal on their own (like property damage) while others only become criminal when part of a stalking case (like excessive texting). </a:t>
            </a:r>
            <a:br>
              <a:rPr lang="en-US" i="0" baseline="0" dirty="0" smtClean="0"/>
            </a:br>
            <a:endParaRPr lang="en-US" i="0" baseline="0" dirty="0" smtClean="0"/>
          </a:p>
          <a:p>
            <a:pPr marL="171450" indent="-171450">
              <a:buFont typeface="Arial" panose="020B0604020202020204" pitchFamily="34" charset="0"/>
              <a:buChar char="•"/>
            </a:pPr>
            <a:r>
              <a:rPr lang="en-US" i="0" baseline="0" dirty="0" smtClean="0"/>
              <a:t>Like </a:t>
            </a:r>
            <a:r>
              <a:rPr lang="en-US" i="0" baseline="0" dirty="0"/>
              <a:t>domestic violence, stalking is NOT just one incident. It is a pattern.</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Ask the</a:t>
            </a:r>
            <a:r>
              <a:rPr lang="en-US" i="1" baseline="0" dirty="0"/>
              <a:t> group: How many times does something have to happen for it to be a pattern?</a:t>
            </a:r>
            <a:br>
              <a:rPr lang="en-US" i="1" baseline="0" dirty="0"/>
            </a:br>
            <a:r>
              <a:rPr lang="en-US" i="1" baseline="0" dirty="0"/>
              <a:t>(Answer: 2-3)</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Does the behavior have to be the same every time (for example, calling every day) or can the behaviors be different?</a:t>
            </a:r>
            <a:br>
              <a:rPr lang="en-US" i="1" baseline="0" dirty="0"/>
            </a:br>
            <a:r>
              <a:rPr lang="en-US" i="1" baseline="0" dirty="0"/>
              <a:t>(Answer: Behaviors can be different – like calling one day and then sending a gift the next week)</a:t>
            </a:r>
            <a:endParaRPr lang="en-US" i="0" baseline="0" dirty="0"/>
          </a:p>
          <a:p>
            <a:pPr marL="0" indent="0">
              <a:buFont typeface="Arial" panose="020B0604020202020204" pitchFamily="34" charset="0"/>
              <a:buNone/>
            </a:pPr>
            <a:endParaRPr lang="en-US" i="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When you’re looking at the stalking statute, realize that most </a:t>
            </a:r>
            <a:r>
              <a:rPr lang="en-US" i="0" baseline="0" dirty="0"/>
              <a:t>legal definitions of stalking use the term “course of conduct.” This is a synonym for “pattern of behavior</a:t>
            </a:r>
            <a:r>
              <a:rPr lang="en-US" i="0" baseline="0"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Many </a:t>
            </a:r>
            <a:r>
              <a:rPr lang="en-US" i="0" baseline="0" dirty="0"/>
              <a:t>different behaviors can be part of a stalking pattern/course of conduct.</a:t>
            </a:r>
          </a:p>
          <a:p>
            <a:pPr marL="628650" lvl="1" indent="-171450">
              <a:buFont typeface="Arial" panose="020B0604020202020204" pitchFamily="34" charset="0"/>
              <a:buChar char="•"/>
            </a:pPr>
            <a:r>
              <a:rPr lang="en-US" i="0" baseline="0" dirty="0"/>
              <a:t>Some stalking behaviors are criminal (for example, property damage). </a:t>
            </a:r>
          </a:p>
          <a:p>
            <a:pPr marL="628650" lvl="1" indent="-171450">
              <a:buFont typeface="Arial" panose="020B0604020202020204" pitchFamily="34" charset="0"/>
              <a:buChar char="•"/>
            </a:pPr>
            <a:r>
              <a:rPr lang="en-US" i="0" baseline="0" dirty="0"/>
              <a:t>Others are not crimes on their own (for example, sending gifts), but can become criminal when part of a stalking course of conduct.</a:t>
            </a:r>
            <a:endParaRPr lang="en-US" i="1" dirty="0"/>
          </a:p>
          <a:p>
            <a:pPr marL="171450" indent="-171450">
              <a:buFont typeface="Arial" panose="020B0604020202020204" pitchFamily="34" charset="0"/>
              <a:buChar char="•"/>
            </a:pPr>
            <a:endParaRPr lang="en-US" i="0" baseline="0" dirty="0"/>
          </a:p>
          <a:p>
            <a:pPr marL="171450" indent="-171450">
              <a:buFont typeface="Arial" panose="020B0604020202020204" pitchFamily="34" charset="0"/>
              <a:buChar char="•"/>
            </a:pPr>
            <a:endParaRPr lang="en-US" i="1" baseline="0" dirty="0"/>
          </a:p>
        </p:txBody>
      </p:sp>
      <p:sp>
        <p:nvSpPr>
          <p:cNvPr id="4" name="Slide Number Placeholder 3"/>
          <p:cNvSpPr>
            <a:spLocks noGrp="1"/>
          </p:cNvSpPr>
          <p:nvPr>
            <p:ph type="sldNum" sz="quarter" idx="10"/>
          </p:nvPr>
        </p:nvSpPr>
        <p:spPr/>
        <p:txBody>
          <a:bodyPr/>
          <a:lstStyle/>
          <a:p>
            <a:fld id="{C4F28BFA-14FE-47F4-908B-189B75EFABDE}" type="slidenum">
              <a:rPr lang="en-US" smtClean="0"/>
              <a:t>10</a:t>
            </a:fld>
            <a:endParaRPr lang="en-US"/>
          </a:p>
        </p:txBody>
      </p:sp>
    </p:spTree>
    <p:extLst>
      <p:ext uri="{BB962C8B-B14F-4D97-AF65-F5344CB8AC3E}">
        <p14:creationId xmlns:p14="http://schemas.microsoft.com/office/powerpoint/2010/main" val="1012128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Key</a:t>
            </a:r>
            <a:r>
              <a:rPr lang="en-US" baseline="0" dirty="0" smtClean="0"/>
              <a:t> message: Stalking is directed at a specific person.</a:t>
            </a:r>
            <a:br>
              <a:rPr lang="en-US" baseline="0" dirty="0" smtClean="0"/>
            </a:br>
            <a:endParaRPr lang="en-US" dirty="0" smtClean="0"/>
          </a:p>
          <a:p>
            <a:pPr marL="171450" indent="-171450">
              <a:buFont typeface="Arial" panose="020B0604020202020204" pitchFamily="34" charset="0"/>
              <a:buChar char="•"/>
            </a:pPr>
            <a:r>
              <a:rPr lang="en-US" dirty="0" smtClean="0"/>
              <a:t>Stalking</a:t>
            </a:r>
            <a:r>
              <a:rPr lang="en-US" baseline="0" dirty="0" smtClean="0"/>
              <a:t> </a:t>
            </a:r>
            <a:r>
              <a:rPr lang="en-US" baseline="0" dirty="0"/>
              <a:t>is directed at a specific individual, not a group.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However, stalkers may target other people close to the primary victim – like family members or a new boyfriend or girlfriend.</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4F28BFA-14FE-47F4-908B-189B75EFABDE}" type="slidenum">
              <a:rPr lang="en-US" smtClean="0"/>
              <a:t>11</a:t>
            </a:fld>
            <a:endParaRPr lang="en-US"/>
          </a:p>
        </p:txBody>
      </p:sp>
    </p:spTree>
    <p:extLst>
      <p:ext uri="{BB962C8B-B14F-4D97-AF65-F5344CB8AC3E}">
        <p14:creationId xmlns:p14="http://schemas.microsoft.com/office/powerpoint/2010/main" val="3639217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baseline="0" dirty="0" smtClean="0"/>
              <a:t>Key message: </a:t>
            </a:r>
            <a:r>
              <a:rPr lang="en-US" baseline="0" dirty="0" smtClean="0"/>
              <a:t>Fear is key to the definition of stalking.</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baseline="0" dirty="0" smtClean="0"/>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The reasonable person standard asks us to consider how any rational person in similar circumstances to the victim might feel.</a:t>
            </a:r>
          </a:p>
          <a:p>
            <a:pPr marL="171450" indent="-171450">
              <a:buFont typeface="Arial" panose="020B0604020202020204" pitchFamily="34" charset="0"/>
              <a:buChar char="•"/>
            </a:pPr>
            <a:r>
              <a:rPr lang="en-US" baseline="0" dirty="0" smtClean="0"/>
              <a:t>Fear is key to the definition of stalking.</a:t>
            </a:r>
          </a:p>
          <a:p>
            <a:pPr marL="628650" lvl="1" indent="-171450">
              <a:buFont typeface="Arial" panose="020B0604020202020204" pitchFamily="34" charset="0"/>
              <a:buChar char="•"/>
            </a:pPr>
            <a:r>
              <a:rPr lang="en-US" baseline="0" dirty="0" smtClean="0"/>
              <a:t>Fear is how we differentiate stalking from other crimes, like harassment.</a:t>
            </a:r>
          </a:p>
          <a:p>
            <a:pPr marL="628650" lvl="1" indent="-171450">
              <a:buFont typeface="Arial" panose="020B0604020202020204" pitchFamily="34" charset="0"/>
              <a:buChar char="•"/>
            </a:pPr>
            <a:r>
              <a:rPr lang="en-US" baseline="0" dirty="0" smtClean="0"/>
              <a:t>Harassment generally describes behavior that is irritating, while stalking describes behaviors that cause fear.</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smtClean="0"/>
          </a:p>
        </p:txBody>
      </p:sp>
      <p:sp>
        <p:nvSpPr>
          <p:cNvPr id="4" name="Slide Number Placeholder 3"/>
          <p:cNvSpPr>
            <a:spLocks noGrp="1"/>
          </p:cNvSpPr>
          <p:nvPr>
            <p:ph type="sldNum" sz="quarter" idx="10"/>
          </p:nvPr>
        </p:nvSpPr>
        <p:spPr/>
        <p:txBody>
          <a:bodyPr/>
          <a:lstStyle/>
          <a:p>
            <a:fld id="{C4F28BFA-14FE-47F4-908B-189B75EFABDE}" type="slidenum">
              <a:rPr lang="en-US" smtClean="0"/>
              <a:t>12</a:t>
            </a:fld>
            <a:endParaRPr lang="en-US"/>
          </a:p>
        </p:txBody>
      </p:sp>
    </p:spTree>
    <p:extLst>
      <p:ext uri="{BB962C8B-B14F-4D97-AF65-F5344CB8AC3E}">
        <p14:creationId xmlns:p14="http://schemas.microsoft.com/office/powerpoint/2010/main" val="2657362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i="0" dirty="0" smtClean="0"/>
              <a:t>Key message: Stalking</a:t>
            </a:r>
            <a:r>
              <a:rPr lang="en-US" i="0" baseline="0" dirty="0" smtClean="0"/>
              <a:t> crimes are highly contextual. What causes a stalking victim to feel fear may not be obviously understood as scary by an outsider.</a:t>
            </a:r>
            <a:r>
              <a:rPr lang="en-US" i="1" baseline="0" dirty="0" smtClean="0"/>
              <a:t/>
            </a:r>
            <a:br>
              <a:rPr lang="en-US" i="1" baseline="0" dirty="0" smtClean="0"/>
            </a:br>
            <a:endParaRPr lang="en-US" i="1" dirty="0" smtClean="0"/>
          </a:p>
          <a:p>
            <a:r>
              <a:rPr lang="en-US" i="1" dirty="0" smtClean="0"/>
              <a:t>Divide</a:t>
            </a:r>
            <a:r>
              <a:rPr lang="en-US" i="1" baseline="0" dirty="0" smtClean="0"/>
              <a:t> </a:t>
            </a:r>
            <a:r>
              <a:rPr lang="en-US" i="1" baseline="0" dirty="0"/>
              <a:t>participants into small groups and give each one of the three examples. Allow 5 minutes for discussion and then ask them to report out. If you have a small audience, you may just split the group into 3. If you have a larger audience, multiple groups will discuss the same prompt. Allow 5 minutes to discuss and 1 minute for each report out).</a:t>
            </a:r>
            <a:endParaRPr lang="en-US" i="0" baseline="0" dirty="0"/>
          </a:p>
          <a:p>
            <a:endParaRPr lang="en-US" i="0" baseline="0" dirty="0"/>
          </a:p>
          <a:p>
            <a:r>
              <a:rPr lang="en-US" i="0" baseline="0" dirty="0"/>
              <a:t>Debrief:</a:t>
            </a:r>
          </a:p>
          <a:p>
            <a:pPr marL="171450" indent="-171450">
              <a:buFont typeface="Arial" panose="020B0604020202020204" pitchFamily="34" charset="0"/>
              <a:buChar char="•"/>
            </a:pPr>
            <a:r>
              <a:rPr lang="en-US" i="1" baseline="0" dirty="0"/>
              <a:t>Can someone from each group briefly summarize the story you </a:t>
            </a:r>
            <a:r>
              <a:rPr lang="en-US" i="1" baseline="0" dirty="0" smtClean="0"/>
              <a:t>read?</a:t>
            </a:r>
            <a:endParaRPr lang="en-US" i="1" baseline="0" dirty="0"/>
          </a:p>
          <a:p>
            <a:pPr marL="171450" indent="-171450">
              <a:buFont typeface="Arial" panose="020B0604020202020204" pitchFamily="34" charset="0"/>
              <a:buChar char="•"/>
            </a:pPr>
            <a:r>
              <a:rPr lang="en-US" i="0" baseline="0" dirty="0" smtClean="0"/>
              <a:t>Stalkers </a:t>
            </a:r>
            <a:r>
              <a:rPr lang="en-US" i="0" baseline="0" dirty="0"/>
              <a:t>know that their victims may sound crazy when they report the stalking – especially if they don’t have proof of what happened.</a:t>
            </a:r>
          </a:p>
          <a:p>
            <a:pPr marL="628650" lvl="1" indent="-171450">
              <a:buFont typeface="Arial" panose="020B0604020202020204" pitchFamily="34" charset="0"/>
              <a:buChar char="•"/>
            </a:pPr>
            <a:r>
              <a:rPr lang="en-US" i="0" baseline="0" dirty="0"/>
              <a:t>Stalkers can use this to their </a:t>
            </a:r>
            <a:r>
              <a:rPr lang="en-US" i="0" baseline="0" dirty="0" smtClean="0"/>
              <a:t>advantage.</a:t>
            </a:r>
            <a:endParaRPr lang="en-US" i="1" baseline="0" dirty="0"/>
          </a:p>
        </p:txBody>
      </p:sp>
      <p:sp>
        <p:nvSpPr>
          <p:cNvPr id="4" name="Slide Number Placeholder 3"/>
          <p:cNvSpPr>
            <a:spLocks noGrp="1"/>
          </p:cNvSpPr>
          <p:nvPr>
            <p:ph type="sldNum" sz="quarter" idx="10"/>
          </p:nvPr>
        </p:nvSpPr>
        <p:spPr/>
        <p:txBody>
          <a:bodyPr/>
          <a:lstStyle/>
          <a:p>
            <a:fld id="{C4F28BFA-14FE-47F4-908B-189B75EFABDE}" type="slidenum">
              <a:rPr lang="en-US" smtClean="0"/>
              <a:t>13</a:t>
            </a:fld>
            <a:endParaRPr lang="en-US"/>
          </a:p>
        </p:txBody>
      </p:sp>
    </p:spTree>
    <p:extLst>
      <p:ext uri="{BB962C8B-B14F-4D97-AF65-F5344CB8AC3E}">
        <p14:creationId xmlns:p14="http://schemas.microsoft.com/office/powerpoint/2010/main" val="1339189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Key message: Context is critical to understanding stalking.</a:t>
            </a:r>
            <a:br>
              <a:rPr lang="en-US" dirty="0" smtClean="0"/>
            </a:br>
            <a:endParaRPr lang="en-US" dirty="0" smtClean="0"/>
          </a:p>
          <a:p>
            <a:pPr marL="171450" indent="-171450">
              <a:buFont typeface="Arial" panose="020B0604020202020204" pitchFamily="34" charset="0"/>
              <a:buChar char="•"/>
            </a:pPr>
            <a:r>
              <a:rPr lang="en-US" dirty="0" smtClean="0"/>
              <a:t>As </a:t>
            </a:r>
            <a:r>
              <a:rPr lang="en-US" dirty="0"/>
              <a:t>you just recognized,</a:t>
            </a:r>
            <a:r>
              <a:rPr lang="en-US" baseline="0" dirty="0"/>
              <a:t> c</a:t>
            </a:r>
            <a:r>
              <a:rPr lang="en-US" dirty="0"/>
              <a:t>ontext</a:t>
            </a:r>
            <a:r>
              <a:rPr lang="en-US" baseline="0" dirty="0"/>
              <a:t> is critical in stalking cases.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Brandon Grotesque Regular"/>
              </a:rPr>
              <a:t>Something may be frightening to the victim but not to you as an outsider.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Brandon Grotesque Regular"/>
              </a:rPr>
              <a:t>If you’re ever in a situation where you</a:t>
            </a:r>
            <a:r>
              <a:rPr lang="en-US" sz="1200" baseline="0" dirty="0">
                <a:latin typeface="Brandon Grotesque Regular"/>
              </a:rPr>
              <a:t> don’t understand </a:t>
            </a:r>
            <a:r>
              <a:rPr lang="en-US" sz="1200" i="1" baseline="0" dirty="0">
                <a:latin typeface="Brandon Grotesque Regular"/>
              </a:rPr>
              <a:t>why</a:t>
            </a:r>
            <a:r>
              <a:rPr lang="en-US" sz="1200" i="0" baseline="0" dirty="0">
                <a:latin typeface="Brandon Grotesque Regular"/>
              </a:rPr>
              <a:t> something is scary to a victim, it’s always best to ask to learn more.</a:t>
            </a:r>
            <a:endParaRPr lang="en-US" sz="1200" dirty="0">
              <a:latin typeface="Brandon Grotesque Regular"/>
            </a:endParaRP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C4F28BFA-14FE-47F4-908B-189B75EFABDE}" type="slidenum">
              <a:rPr lang="en-US" smtClean="0"/>
              <a:t>14</a:t>
            </a:fld>
            <a:endParaRPr lang="en-US"/>
          </a:p>
        </p:txBody>
      </p:sp>
    </p:spTree>
    <p:extLst>
      <p:ext uri="{BB962C8B-B14F-4D97-AF65-F5344CB8AC3E}">
        <p14:creationId xmlns:p14="http://schemas.microsoft.com/office/powerpoint/2010/main" val="948789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Key message: Victims may</a:t>
            </a:r>
            <a:r>
              <a:rPr lang="en-US" baseline="0" dirty="0" smtClean="0"/>
              <a:t> not present as fearful and/or admit that they are experiencing fear.</a:t>
            </a:r>
            <a:br>
              <a:rPr lang="en-US" baseline="0" dirty="0" smtClean="0"/>
            </a:b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Often, victims may express emotions or reactions other than fear.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Some victims may not ever express fear: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They may express</a:t>
            </a:r>
            <a:r>
              <a:rPr lang="en-US" sz="1200" kern="1200" baseline="0" dirty="0" smtClean="0">
                <a:solidFill>
                  <a:schemeClr val="tx1"/>
                </a:solidFill>
                <a:effectLst/>
                <a:latin typeface="+mn-lt"/>
                <a:ea typeface="+mn-ea"/>
                <a:cs typeface="+mn-cs"/>
              </a:rPr>
              <a:t> anger, irritation and/or exhaustion.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Others may show no affect.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Many victims minimize what’s going on as a way to cope.</a:t>
            </a:r>
            <a:endParaRPr lang="en-US" sz="12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Many people do not feel</a:t>
            </a:r>
            <a:r>
              <a:rPr lang="en-US" sz="1200" kern="1200" baseline="0" dirty="0" smtClean="0">
                <a:solidFill>
                  <a:schemeClr val="tx1"/>
                </a:solidFill>
                <a:effectLst/>
                <a:latin typeface="+mn-lt"/>
                <a:ea typeface="+mn-ea"/>
                <a:cs typeface="+mn-cs"/>
              </a:rPr>
              <a:t> comfortable </a:t>
            </a:r>
            <a:r>
              <a:rPr lang="en-US" sz="1200" kern="1200" dirty="0" smtClean="0">
                <a:solidFill>
                  <a:schemeClr val="tx1"/>
                </a:solidFill>
                <a:effectLst/>
                <a:latin typeface="+mn-lt"/>
                <a:ea typeface="+mn-ea"/>
                <a:cs typeface="+mn-cs"/>
              </a:rPr>
              <a:t>expressing</a:t>
            </a:r>
            <a:r>
              <a:rPr lang="en-US" sz="1200" kern="1200" baseline="0" dirty="0" smtClean="0">
                <a:solidFill>
                  <a:schemeClr val="tx1"/>
                </a:solidFill>
                <a:effectLst/>
                <a:latin typeface="+mn-lt"/>
                <a:ea typeface="+mn-ea"/>
                <a:cs typeface="+mn-cs"/>
              </a:rPr>
              <a:t> that they</a:t>
            </a:r>
            <a:r>
              <a:rPr lang="en-US" sz="1200" kern="1200" dirty="0" smtClean="0">
                <a:solidFill>
                  <a:schemeClr val="tx1"/>
                </a:solidFill>
                <a:effectLst/>
                <a:latin typeface="+mn-lt"/>
                <a:ea typeface="+mn-ea"/>
                <a:cs typeface="+mn-cs"/>
              </a:rPr>
              <a:t> feel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afraid.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can be especially true for victims who might feel like they have to “stay tough” or “be strong.”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better understand the impact that stalking is having on a victim, a</a:t>
            </a:r>
            <a:r>
              <a:rPr lang="en-US" sz="1200" kern="1200" dirty="0" smtClean="0">
                <a:solidFill>
                  <a:schemeClr val="tx1"/>
                </a:solidFill>
                <a:effectLst/>
                <a:latin typeface="+mn-lt"/>
                <a:ea typeface="+mn-ea"/>
                <a:cs typeface="+mn-cs"/>
              </a:rPr>
              <a:t>sk</a:t>
            </a:r>
            <a:r>
              <a:rPr lang="en-US" sz="1200" kern="1200" baseline="0" dirty="0" smtClean="0">
                <a:solidFill>
                  <a:schemeClr val="tx1"/>
                </a:solidFill>
                <a:effectLst/>
                <a:latin typeface="+mn-lt"/>
                <a:ea typeface="+mn-ea"/>
                <a:cs typeface="+mn-cs"/>
              </a:rPr>
              <a:t> questions about what the victim has changed as a response to the stalking.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For example, did they move? Change routes to and from their work or school? These imply fear.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4F28BFA-14FE-47F4-908B-189B75EFABDE}" type="slidenum">
              <a:rPr lang="en-US" smtClean="0"/>
              <a:t>15</a:t>
            </a:fld>
            <a:endParaRPr lang="en-US"/>
          </a:p>
        </p:txBody>
      </p:sp>
    </p:spTree>
    <p:extLst>
      <p:ext uri="{BB962C8B-B14F-4D97-AF65-F5344CB8AC3E}">
        <p14:creationId xmlns:p14="http://schemas.microsoft.com/office/powerpoint/2010/main" val="1102839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Key message: It’s important to hear from victims in their own words.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baseline="0" dirty="0" smtClean="0"/>
              <a:t>Stalking can include physical danger as well as psychological harm.</a:t>
            </a:r>
          </a:p>
          <a:p>
            <a:pPr marL="171450" indent="-171450">
              <a:buFont typeface="Arial" panose="020B0604020202020204" pitchFamily="34" charset="0"/>
              <a:buChar char="•"/>
            </a:pPr>
            <a:r>
              <a:rPr lang="en-US" dirty="0" smtClean="0"/>
              <a:t>This is a quote from a survivor of stalking that illustrates</a:t>
            </a:r>
            <a:r>
              <a:rPr lang="en-US" baseline="0" dirty="0" smtClean="0"/>
              <a:t> emotional impact and fear.</a:t>
            </a:r>
            <a:endParaRPr lang="en-US" dirty="0"/>
          </a:p>
        </p:txBody>
      </p:sp>
      <p:sp>
        <p:nvSpPr>
          <p:cNvPr id="4" name="Slide Number Placeholder 3"/>
          <p:cNvSpPr>
            <a:spLocks noGrp="1"/>
          </p:cNvSpPr>
          <p:nvPr>
            <p:ph type="sldNum" sz="quarter" idx="10"/>
          </p:nvPr>
        </p:nvSpPr>
        <p:spPr/>
        <p:txBody>
          <a:bodyPr/>
          <a:lstStyle/>
          <a:p>
            <a:fld id="{C4F28BFA-14FE-47F4-908B-189B75EFABDE}" type="slidenum">
              <a:rPr lang="en-US" smtClean="0"/>
              <a:t>16</a:t>
            </a:fld>
            <a:endParaRPr lang="en-US"/>
          </a:p>
        </p:txBody>
      </p:sp>
    </p:spTree>
    <p:extLst>
      <p:ext uri="{BB962C8B-B14F-4D97-AF65-F5344CB8AC3E}">
        <p14:creationId xmlns:p14="http://schemas.microsoft.com/office/powerpoint/2010/main" val="3445834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Key message: Now we’ll discuss the dynamics of stalking.</a:t>
            </a:r>
            <a:endParaRPr lang="en-US" dirty="0"/>
          </a:p>
        </p:txBody>
      </p:sp>
      <p:sp>
        <p:nvSpPr>
          <p:cNvPr id="4" name="Slide Number Placeholder 3"/>
          <p:cNvSpPr>
            <a:spLocks noGrp="1"/>
          </p:cNvSpPr>
          <p:nvPr>
            <p:ph type="sldNum" sz="quarter" idx="10"/>
          </p:nvPr>
        </p:nvSpPr>
        <p:spPr/>
        <p:txBody>
          <a:bodyPr/>
          <a:lstStyle/>
          <a:p>
            <a:fld id="{C4F28BFA-14FE-47F4-908B-189B75EFABDE}" type="slidenum">
              <a:rPr lang="en-US" smtClean="0"/>
              <a:t>17</a:t>
            </a:fld>
            <a:endParaRPr lang="en-US"/>
          </a:p>
        </p:txBody>
      </p:sp>
    </p:spTree>
    <p:extLst>
      <p:ext uri="{BB962C8B-B14F-4D97-AF65-F5344CB8AC3E}">
        <p14:creationId xmlns:p14="http://schemas.microsoft.com/office/powerpoint/2010/main" val="2992721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Key message: More</a:t>
            </a:r>
            <a:r>
              <a:rPr lang="en-US" baseline="0" dirty="0" smtClean="0"/>
              <a:t> </a:t>
            </a:r>
            <a:r>
              <a:rPr lang="en-US" baseline="0" dirty="0"/>
              <a:t>than 1 in 6 women and 1 in 17 men have experienced stalking</a:t>
            </a:r>
            <a:r>
              <a:rPr lang="en-US" baseline="0" dirty="0" smtClean="0"/>
              <a:t>.</a:t>
            </a:r>
            <a:br>
              <a:rPr lang="en-US" baseline="0" dirty="0" smtClean="0"/>
            </a:br>
            <a:endParaRPr lang="en-US" baseline="0" dirty="0" smtClean="0"/>
          </a:p>
          <a:p>
            <a:pPr marL="171450" indent="-171450">
              <a:buFont typeface="Arial" panose="020B0604020202020204" pitchFamily="34" charset="0"/>
              <a:buChar char="•"/>
            </a:pPr>
            <a:r>
              <a:rPr lang="en-US" baseline="0" dirty="0" smtClean="0"/>
              <a:t>This breaks down to more than 1 in 6 women and 1 in 17 men experiencing stalking over their lifetime.</a:t>
            </a:r>
            <a:endParaRPr lang="en-US" baseline="0" dirty="0"/>
          </a:p>
          <a:p>
            <a:pPr marL="171450" indent="-171450">
              <a:buFont typeface="Arial" panose="020B0604020202020204" pitchFamily="34" charset="0"/>
              <a:buChar char="•"/>
            </a:pPr>
            <a:r>
              <a:rPr lang="en-US" baseline="0" dirty="0"/>
              <a:t>The rates for domestic violence are around 1 in 4 – not that different. </a:t>
            </a:r>
          </a:p>
          <a:p>
            <a:pPr marL="628650" lvl="1" indent="-171450">
              <a:buFont typeface="Arial" panose="020B0604020202020204" pitchFamily="34" charset="0"/>
              <a:buChar char="•"/>
            </a:pPr>
            <a:r>
              <a:rPr lang="en-US" baseline="0" dirty="0"/>
              <a:t>However, the level of response to stalking has been far less.</a:t>
            </a:r>
            <a:endParaRPr lang="en-US" dirty="0"/>
          </a:p>
        </p:txBody>
      </p:sp>
      <p:sp>
        <p:nvSpPr>
          <p:cNvPr id="4" name="Slide Number Placeholder 3"/>
          <p:cNvSpPr>
            <a:spLocks noGrp="1"/>
          </p:cNvSpPr>
          <p:nvPr>
            <p:ph type="sldNum" sz="quarter" idx="10"/>
          </p:nvPr>
        </p:nvSpPr>
        <p:spPr/>
        <p:txBody>
          <a:bodyPr/>
          <a:lstStyle/>
          <a:p>
            <a:fld id="{37ADB721-C9AD-4D71-841B-EE8ADC106540}" type="slidenum">
              <a:rPr lang="en-US" smtClean="0"/>
              <a:t>18</a:t>
            </a:fld>
            <a:endParaRPr lang="en-US"/>
          </a:p>
        </p:txBody>
      </p:sp>
    </p:spTree>
    <p:extLst>
      <p:ext uri="{BB962C8B-B14F-4D97-AF65-F5344CB8AC3E}">
        <p14:creationId xmlns:p14="http://schemas.microsoft.com/office/powerpoint/2010/main" val="2591698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Key message: While people of all genders can experience stalking, women are more</a:t>
            </a:r>
            <a:r>
              <a:rPr lang="en-US" baseline="0" dirty="0" smtClean="0"/>
              <a:t> likely than men to experience stalking.</a:t>
            </a:r>
            <a:endParaRPr lang="en-US" dirty="0"/>
          </a:p>
        </p:txBody>
      </p:sp>
      <p:sp>
        <p:nvSpPr>
          <p:cNvPr id="4" name="Slide Number Placeholder 3"/>
          <p:cNvSpPr>
            <a:spLocks noGrp="1"/>
          </p:cNvSpPr>
          <p:nvPr>
            <p:ph type="sldNum" sz="quarter" idx="10"/>
          </p:nvPr>
        </p:nvSpPr>
        <p:spPr/>
        <p:txBody>
          <a:bodyPr/>
          <a:lstStyle/>
          <a:p>
            <a:fld id="{C4F28BFA-14FE-47F4-908B-189B75EFABDE}" type="slidenum">
              <a:rPr lang="en-US" smtClean="0"/>
              <a:t>19</a:t>
            </a:fld>
            <a:endParaRPr lang="en-US"/>
          </a:p>
        </p:txBody>
      </p:sp>
    </p:spTree>
    <p:extLst>
      <p:ext uri="{BB962C8B-B14F-4D97-AF65-F5344CB8AC3E}">
        <p14:creationId xmlns:p14="http://schemas.microsoft.com/office/powerpoint/2010/main" val="300988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 we’ll learn more about stalking</a:t>
            </a:r>
            <a:r>
              <a:rPr lang="en-US" baseline="0" dirty="0"/>
              <a:t> so that we can start to build the awareness and response necessary in our communities.</a:t>
            </a:r>
          </a:p>
          <a:p>
            <a:pPr marL="171450" indent="-171450">
              <a:buFont typeface="Arial" panose="020B0604020202020204" pitchFamily="34" charset="0"/>
              <a:buChar char="•"/>
            </a:pPr>
            <a:r>
              <a:rPr lang="en-US" dirty="0"/>
              <a:t>We’ll</a:t>
            </a:r>
            <a:r>
              <a:rPr lang="en-US" baseline="0" dirty="0"/>
              <a:t> </a:t>
            </a:r>
            <a:r>
              <a:rPr lang="en-US" dirty="0"/>
              <a:t>be focusing on the dynamics and prevalence of stalking.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4F28BFA-14FE-47F4-908B-189B75EFABDE}" type="slidenum">
              <a:rPr lang="en-US" smtClean="0"/>
              <a:t>2</a:t>
            </a:fld>
            <a:endParaRPr lang="en-US"/>
          </a:p>
        </p:txBody>
      </p:sp>
    </p:spTree>
    <p:extLst>
      <p:ext uri="{BB962C8B-B14F-4D97-AF65-F5344CB8AC3E}">
        <p14:creationId xmlns:p14="http://schemas.microsoft.com/office/powerpoint/2010/main" val="4245759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Key message: 18-24 year olds experience the highest</a:t>
            </a:r>
            <a:r>
              <a:rPr lang="en-US" baseline="0" dirty="0" smtClean="0"/>
              <a:t> rates of stalking</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Stalking </a:t>
            </a:r>
            <a:r>
              <a:rPr lang="en-US" dirty="0"/>
              <a:t>impacts people of all ages</a:t>
            </a:r>
            <a:r>
              <a:rPr lang="en-US" baseline="0" dirty="0"/>
              <a:t> – from children to older adults.</a:t>
            </a:r>
            <a:endParaRPr lang="en-US" dirty="0"/>
          </a:p>
          <a:p>
            <a:pPr marL="171450" indent="-171450">
              <a:buFont typeface="Arial" panose="020B0604020202020204" pitchFamily="34" charset="0"/>
              <a:buChar char="•"/>
            </a:pPr>
            <a:r>
              <a:rPr lang="en-US" dirty="0"/>
              <a:t>18-24 year olds experience the highest</a:t>
            </a:r>
            <a:r>
              <a:rPr lang="en-US" baseline="0" dirty="0"/>
              <a:t> rates of </a:t>
            </a:r>
            <a:r>
              <a:rPr lang="en-US" baseline="0" dirty="0" smtClean="0"/>
              <a:t>stalking.</a:t>
            </a:r>
            <a:endParaRPr lang="en-US" baseline="0" dirty="0"/>
          </a:p>
          <a:p>
            <a:pPr marL="171450" indent="-171450">
              <a:buFont typeface="Arial" panose="020B0604020202020204" pitchFamily="34" charset="0"/>
              <a:buChar char="•"/>
            </a:pPr>
            <a:r>
              <a:rPr lang="en-US" i="1" baseline="0" dirty="0"/>
              <a:t>Ask the group: Why do you think this is?</a:t>
            </a:r>
          </a:p>
          <a:p>
            <a:pPr marL="628650" lvl="1" indent="-171450">
              <a:buFont typeface="Arial" panose="020B0604020202020204" pitchFamily="34" charset="0"/>
              <a:buChar char="•"/>
            </a:pPr>
            <a:r>
              <a:rPr lang="en-US" i="0" baseline="0" dirty="0" smtClean="0"/>
              <a:t>A few reasons may be:</a:t>
            </a:r>
          </a:p>
          <a:p>
            <a:pPr marL="1085850" lvl="2" indent="-171450">
              <a:buFont typeface="Arial" panose="020B0604020202020204" pitchFamily="34" charset="0"/>
              <a:buChar char="•"/>
            </a:pPr>
            <a:r>
              <a:rPr lang="en-US" i="0" baseline="0" dirty="0" smtClean="0"/>
              <a:t>Young </a:t>
            </a:r>
            <a:r>
              <a:rPr lang="en-US" i="0" baseline="0" dirty="0"/>
              <a:t>people are still developing impulse </a:t>
            </a:r>
            <a:r>
              <a:rPr lang="en-US" i="0" baseline="0" dirty="0" smtClean="0"/>
              <a:t>control.</a:t>
            </a:r>
            <a:endParaRPr lang="en-US" i="0" baseline="0" dirty="0"/>
          </a:p>
          <a:p>
            <a:pPr marL="1085850" lvl="2" indent="-171450">
              <a:buFont typeface="Arial" panose="020B0604020202020204" pitchFamily="34" charset="0"/>
              <a:buChar char="•"/>
            </a:pPr>
            <a:r>
              <a:rPr lang="en-US" i="0" baseline="0" dirty="0"/>
              <a:t>Many people in this age group live on college campuses, where the geographic proximity makes stalking easy for a </a:t>
            </a:r>
            <a:r>
              <a:rPr lang="en-US" i="0" baseline="0" dirty="0" smtClean="0"/>
              <a:t>perpetrator</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Young people have fewer experiences with sexual/romantic relationships and manners of responding to when those relationships end. </a:t>
            </a:r>
            <a:endParaRPr lang="en-US" i="0" dirty="0"/>
          </a:p>
        </p:txBody>
      </p:sp>
      <p:sp>
        <p:nvSpPr>
          <p:cNvPr id="4" name="Slide Number Placeholder 3"/>
          <p:cNvSpPr>
            <a:spLocks noGrp="1"/>
          </p:cNvSpPr>
          <p:nvPr>
            <p:ph type="sldNum" sz="quarter" idx="10"/>
          </p:nvPr>
        </p:nvSpPr>
        <p:spPr/>
        <p:txBody>
          <a:bodyPr/>
          <a:lstStyle/>
          <a:p>
            <a:fld id="{C4F28BFA-14FE-47F4-908B-189B75EFABDE}" type="slidenum">
              <a:rPr lang="en-US" smtClean="0"/>
              <a:t>20</a:t>
            </a:fld>
            <a:endParaRPr lang="en-US"/>
          </a:p>
        </p:txBody>
      </p:sp>
    </p:spTree>
    <p:extLst>
      <p:ext uri="{BB962C8B-B14F-4D97-AF65-F5344CB8AC3E}">
        <p14:creationId xmlns:p14="http://schemas.microsoft.com/office/powerpoint/2010/main" val="739962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Key message: Most stalkers are male.</a:t>
            </a:r>
            <a:br>
              <a:rPr lang="en-US" baseline="0" dirty="0" smtClean="0"/>
            </a:br>
            <a:endParaRPr lang="en-US" baseline="0" dirty="0" smtClean="0"/>
          </a:p>
          <a:p>
            <a:pPr marL="171450" indent="-171450">
              <a:buFont typeface="Arial" panose="020B0604020202020204" pitchFamily="34" charset="0"/>
              <a:buChar char="•"/>
            </a:pPr>
            <a:r>
              <a:rPr lang="en-US" baseline="0" dirty="0" smtClean="0"/>
              <a:t>While there are female stalkers, the majority of victims report that their stalkers are male.</a:t>
            </a:r>
            <a:endParaRPr lang="en-US" baseline="0" dirty="0"/>
          </a:p>
          <a:p>
            <a:pPr marL="628650" lvl="1" indent="-171450">
              <a:buFont typeface="Arial" panose="020B0604020202020204" pitchFamily="34" charset="0"/>
              <a:buChar char="•"/>
            </a:pPr>
            <a:r>
              <a:rPr lang="en-US" baseline="0" dirty="0"/>
              <a:t>When the victim is male, the offender is also male about half the time.</a:t>
            </a:r>
          </a:p>
          <a:p>
            <a:pPr marL="628650" lvl="1" indent="-171450">
              <a:buFont typeface="Arial" panose="020B0604020202020204" pitchFamily="34" charset="0"/>
              <a:buChar char="•"/>
            </a:pPr>
            <a:r>
              <a:rPr lang="en-US" baseline="0" dirty="0"/>
              <a:t>Often, the stalker is stalking a former intimate partner and targets the new boyfriend as well.</a:t>
            </a:r>
          </a:p>
        </p:txBody>
      </p:sp>
      <p:sp>
        <p:nvSpPr>
          <p:cNvPr id="4" name="Slide Number Placeholder 3"/>
          <p:cNvSpPr>
            <a:spLocks noGrp="1"/>
          </p:cNvSpPr>
          <p:nvPr>
            <p:ph type="sldNum" sz="quarter" idx="10"/>
          </p:nvPr>
        </p:nvSpPr>
        <p:spPr/>
        <p:txBody>
          <a:bodyPr/>
          <a:lstStyle/>
          <a:p>
            <a:fld id="{C4F28BFA-14FE-47F4-908B-189B75EFABDE}" type="slidenum">
              <a:rPr lang="en-US" smtClean="0"/>
              <a:t>21</a:t>
            </a:fld>
            <a:endParaRPr lang="en-US"/>
          </a:p>
        </p:txBody>
      </p:sp>
    </p:spTree>
    <p:extLst>
      <p:ext uri="{BB962C8B-B14F-4D97-AF65-F5344CB8AC3E}">
        <p14:creationId xmlns:p14="http://schemas.microsoft.com/office/powerpoint/2010/main" val="1644953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Key message: The victim knows the perpetrator the vast majority of the time.</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In </a:t>
            </a:r>
            <a:r>
              <a:rPr lang="en-US" baseline="0" dirty="0"/>
              <a:t>popular culture, when we hear “stalking” we may think about celebrity stalkers.</a:t>
            </a:r>
          </a:p>
          <a:p>
            <a:pPr marL="628650" lvl="1" indent="-171450">
              <a:buFont typeface="Arial" panose="020B0604020202020204" pitchFamily="34" charset="0"/>
              <a:buChar char="•"/>
            </a:pPr>
            <a:r>
              <a:rPr lang="en-US" baseline="0" dirty="0"/>
              <a:t>While this can happen, the victim knows the perpetrator the vast majority of the time.</a:t>
            </a:r>
          </a:p>
        </p:txBody>
      </p:sp>
      <p:sp>
        <p:nvSpPr>
          <p:cNvPr id="4" name="Slide Number Placeholder 3"/>
          <p:cNvSpPr>
            <a:spLocks noGrp="1"/>
          </p:cNvSpPr>
          <p:nvPr>
            <p:ph type="sldNum" sz="quarter" idx="10"/>
          </p:nvPr>
        </p:nvSpPr>
        <p:spPr/>
        <p:txBody>
          <a:bodyPr/>
          <a:lstStyle/>
          <a:p>
            <a:fld id="{C4F28BFA-14FE-47F4-908B-189B75EFABDE}" type="slidenum">
              <a:rPr lang="en-US" smtClean="0"/>
              <a:t>22</a:t>
            </a:fld>
            <a:endParaRPr lang="en-US"/>
          </a:p>
        </p:txBody>
      </p:sp>
    </p:spTree>
    <p:extLst>
      <p:ext uri="{BB962C8B-B14F-4D97-AF65-F5344CB8AC3E}">
        <p14:creationId xmlns:p14="http://schemas.microsoft.com/office/powerpoint/2010/main" val="984229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Key message: </a:t>
            </a:r>
            <a:r>
              <a:rPr lang="en-US" sz="1200" kern="1200" dirty="0" smtClean="0">
                <a:solidFill>
                  <a:schemeClr val="tx1"/>
                </a:solidFill>
                <a:effectLst/>
                <a:latin typeface="+mn-lt"/>
                <a:ea typeface="+mn-ea"/>
                <a:cs typeface="+mn-cs"/>
              </a:rPr>
              <a:t>Most offenders are known to their victim in some capacity – most often former/current intimate</a:t>
            </a:r>
            <a:r>
              <a:rPr lang="en-US" sz="1200" kern="1200" baseline="0" dirty="0" smtClean="0">
                <a:solidFill>
                  <a:schemeClr val="tx1"/>
                </a:solidFill>
                <a:effectLst/>
                <a:latin typeface="+mn-lt"/>
                <a:ea typeface="+mn-ea"/>
                <a:cs typeface="+mn-cs"/>
              </a:rPr>
              <a:t> partners</a:t>
            </a:r>
            <a:r>
              <a:rPr lang="en-US" sz="1200" kern="1200" dirty="0" smtClean="0">
                <a:solidFill>
                  <a:schemeClr val="tx1"/>
                </a:solidFill>
                <a:effectLst/>
                <a:latin typeface="+mn-lt"/>
                <a:ea typeface="+mn-ea"/>
                <a:cs typeface="+mn-cs"/>
              </a:rPr>
              <a:t>. Strangers only account for a minority of the cases.</a:t>
            </a:r>
            <a:br>
              <a:rPr lang="en-US" sz="1200" kern="1200" dirty="0" smtClean="0">
                <a:solidFill>
                  <a:schemeClr val="tx1"/>
                </a:solidFill>
                <a:effectLst/>
                <a:latin typeface="+mn-lt"/>
                <a:ea typeface="+mn-ea"/>
                <a:cs typeface="+mn-cs"/>
              </a:rPr>
            </a:br>
            <a:endParaRPr lang="en-US" dirty="0" smtClean="0"/>
          </a:p>
          <a:p>
            <a:pPr marL="171450" indent="-171450">
              <a:buFont typeface="Arial" panose="020B0604020202020204" pitchFamily="34" charset="0"/>
              <a:buChar char="•"/>
            </a:pPr>
            <a:r>
              <a:rPr lang="en-US" dirty="0" smtClean="0"/>
              <a:t>The </a:t>
            </a:r>
            <a:r>
              <a:rPr lang="en-US" dirty="0"/>
              <a:t>majority of stalkers are intimate partners (current or former)</a:t>
            </a:r>
          </a:p>
          <a:p>
            <a:pPr marL="628650" lvl="1" indent="-171450">
              <a:buFont typeface="Arial" panose="020B0604020202020204" pitchFamily="34" charset="0"/>
              <a:buChar char="•"/>
            </a:pPr>
            <a:r>
              <a:rPr lang="en-US" baseline="0" dirty="0" smtClean="0"/>
              <a:t>Stalking </a:t>
            </a:r>
            <a:r>
              <a:rPr lang="en-US" baseline="0" dirty="0"/>
              <a:t>is a method of exerting power and control in an abusive relationship.</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a:t>
            </a:r>
            <a:r>
              <a:rPr lang="en-US" baseline="0" dirty="0"/>
              <a:t> is also essential to realize that many stalkers are NOT intimate partners.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Particularly for male victims, the stalker is often an acquaintance.</a:t>
            </a:r>
          </a:p>
          <a:p>
            <a:pPr marL="628650" lvl="1" indent="-171450">
              <a:buFont typeface="Arial" panose="020B0604020202020204" pitchFamily="34" charset="0"/>
              <a:buChar char="•"/>
            </a:pPr>
            <a:endParaRPr lang="en-US" baseline="0" dirty="0"/>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Stalking is often categorized under domestic violence. </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But it’s essential to realize that not all stalking is related to domestic violence.</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All stalking victims need our help and our response.</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BD681145-5CEE-438F-815F-493D287B9DA1}" type="slidenum">
              <a:rPr lang="en-US" smtClean="0">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1434509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we’ve</a:t>
            </a:r>
            <a:r>
              <a:rPr lang="en-US" baseline="0" dirty="0"/>
              <a:t> defined stalking, we’re going to discuss the different behaviors that stalkers may engage in.</a:t>
            </a:r>
            <a:endParaRPr lang="en-US" dirty="0"/>
          </a:p>
        </p:txBody>
      </p:sp>
      <p:sp>
        <p:nvSpPr>
          <p:cNvPr id="4" name="Slide Number Placeholder 3"/>
          <p:cNvSpPr>
            <a:spLocks noGrp="1"/>
          </p:cNvSpPr>
          <p:nvPr>
            <p:ph type="sldNum" sz="quarter" idx="10"/>
          </p:nvPr>
        </p:nvSpPr>
        <p:spPr/>
        <p:txBody>
          <a:bodyPr/>
          <a:lstStyle/>
          <a:p>
            <a:fld id="{C4F28BFA-14FE-47F4-908B-189B75EFABDE}" type="slidenum">
              <a:rPr lang="en-US" smtClean="0"/>
              <a:t>24</a:t>
            </a:fld>
            <a:endParaRPr lang="en-US"/>
          </a:p>
        </p:txBody>
      </p:sp>
    </p:spTree>
    <p:extLst>
      <p:ext uri="{BB962C8B-B14F-4D97-AF65-F5344CB8AC3E}">
        <p14:creationId xmlns:p14="http://schemas.microsoft.com/office/powerpoint/2010/main" val="2514413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Key  message: </a:t>
            </a:r>
            <a:r>
              <a:rPr lang="en-US" sz="1200" kern="1200" dirty="0" smtClean="0">
                <a:solidFill>
                  <a:schemeClr val="tx1"/>
                </a:solidFill>
                <a:effectLst/>
                <a:latin typeface="+mn-lt"/>
                <a:ea typeface="+mn-ea"/>
                <a:cs typeface="+mn-cs"/>
              </a:rPr>
              <a:t>Stalkers use many methods and strategies to stalk their victims. One significant stalking researcher, developed the helpful acronym S-L-I-I to categorize the different methods. </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Stalkers</a:t>
            </a:r>
            <a:r>
              <a:rPr lang="en-US" baseline="0" dirty="0" smtClean="0"/>
              <a:t> use many strategies to stalk their victims. The acronym S-L-I-I can help you remember the different methods.</a:t>
            </a:r>
          </a:p>
          <a:p>
            <a:pPr marL="171450" indent="-171450">
              <a:buFont typeface="Arial" panose="020B0604020202020204" pitchFamily="34" charset="0"/>
              <a:buChar char="•"/>
            </a:pPr>
            <a:r>
              <a:rPr lang="en-US" baseline="0" dirty="0" smtClean="0"/>
              <a:t>Many of the categories intersect and overlap. </a:t>
            </a:r>
          </a:p>
          <a:p>
            <a:pPr marL="171450" indent="-171450">
              <a:buFont typeface="Arial" panose="020B0604020202020204" pitchFamily="34" charset="0"/>
              <a:buChar char="•"/>
            </a:pPr>
            <a:r>
              <a:rPr lang="en-US" baseline="0" dirty="0" smtClean="0"/>
              <a:t>The categories are:</a:t>
            </a:r>
          </a:p>
          <a:p>
            <a:pPr marL="628650" lvl="1" indent="-171450">
              <a:buFont typeface="Arial" panose="020B0604020202020204" pitchFamily="34" charset="0"/>
              <a:buChar char="•"/>
            </a:pPr>
            <a:r>
              <a:rPr lang="en-US" baseline="0" dirty="0" smtClean="0"/>
              <a:t>Surveillance: How is the stalker tracking or monitoring the victim?</a:t>
            </a:r>
          </a:p>
          <a:p>
            <a:pPr marL="628650" lvl="1" indent="-171450">
              <a:buFont typeface="Arial" panose="020B0604020202020204" pitchFamily="34" charset="0"/>
              <a:buChar char="•"/>
            </a:pPr>
            <a:r>
              <a:rPr lang="en-US" baseline="0" dirty="0" smtClean="0"/>
              <a:t>Life invasion: How has the stalker invaded the victim’s life?</a:t>
            </a:r>
          </a:p>
          <a:p>
            <a:pPr marL="628650" lvl="1" indent="-171450">
              <a:buFont typeface="Arial" panose="020B0604020202020204" pitchFamily="34" charset="0"/>
              <a:buChar char="•"/>
            </a:pPr>
            <a:r>
              <a:rPr lang="en-US" baseline="0" dirty="0" smtClean="0"/>
              <a:t>Interference: What has the victim lost and/or what is s/he afraid of losing because of the stalker?</a:t>
            </a:r>
          </a:p>
          <a:p>
            <a:pPr marL="628650" lvl="1" indent="-171450">
              <a:buFont typeface="Arial" panose="020B0604020202020204" pitchFamily="34" charset="0"/>
              <a:buChar char="•"/>
            </a:pPr>
            <a:r>
              <a:rPr lang="en-US" baseline="0" dirty="0" smtClean="0"/>
              <a:t>Intimidation: How has the stalker intimidated or threatened the victim?</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C4F28BFA-14FE-47F4-908B-189B75EFABDE}" type="slidenum">
              <a:rPr lang="en-US" smtClean="0"/>
              <a:t>25</a:t>
            </a:fld>
            <a:endParaRPr lang="en-US"/>
          </a:p>
        </p:txBody>
      </p:sp>
    </p:spTree>
    <p:extLst>
      <p:ext uri="{BB962C8B-B14F-4D97-AF65-F5344CB8AC3E}">
        <p14:creationId xmlns:p14="http://schemas.microsoft.com/office/powerpoint/2010/main" val="2675778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625" name="Rectangle 2"/>
          <p:cNvSpPr>
            <a:spLocks noGrp="1" noRot="1" noChangeAspect="1" noChangeArrowheads="1" noTextEdit="1"/>
          </p:cNvSpPr>
          <p:nvPr>
            <p:ph type="sldImg"/>
          </p:nvPr>
        </p:nvSpPr>
        <p:spPr>
          <a:xfrm>
            <a:off x="1181100" y="698500"/>
            <a:ext cx="4648200" cy="3486150"/>
          </a:xfrm>
          <a:ln/>
        </p:spPr>
      </p:sp>
      <p:sp>
        <p:nvSpPr>
          <p:cNvPr id="1562626" name="Rectangle 3"/>
          <p:cNvSpPr>
            <a:spLocks noGrp="1" noChangeArrowheads="1"/>
          </p:cNvSpPr>
          <p:nvPr>
            <p:ph type="body" idx="1"/>
          </p:nvPr>
        </p:nvSpPr>
        <p:spPr>
          <a:noFill/>
          <a:ln/>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Key message: The most common stalking behaviors</a:t>
            </a:r>
            <a:r>
              <a:rPr lang="en-US" baseline="0" dirty="0" smtClean="0"/>
              <a:t> are unwanted contact, spreading rumors, following and spying.</a:t>
            </a:r>
            <a:endParaRPr lang="en-US" dirty="0" smtClean="0"/>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Here </a:t>
            </a:r>
            <a:r>
              <a:rPr lang="en-US" dirty="0"/>
              <a:t>are the</a:t>
            </a:r>
            <a:r>
              <a:rPr lang="en-US" baseline="0" dirty="0"/>
              <a:t> most common stalking behaviors.</a:t>
            </a:r>
          </a:p>
          <a:p>
            <a:pPr marL="628650" lvl="1" indent="-171450">
              <a:buFont typeface="Arial" panose="020B0604020202020204" pitchFamily="34" charset="0"/>
              <a:buChar char="•"/>
            </a:pPr>
            <a:r>
              <a:rPr lang="en-US" baseline="0" dirty="0"/>
              <a:t>2/3 of stalkers send unwanted text messages and make unwanted phone calls.</a:t>
            </a:r>
          </a:p>
          <a:p>
            <a:pPr marL="628650" lvl="1" indent="-171450">
              <a:buFont typeface="Arial" panose="020B0604020202020204" pitchFamily="34" charset="0"/>
              <a:buChar char="•"/>
            </a:pPr>
            <a:r>
              <a:rPr lang="en-US" baseline="0" dirty="0"/>
              <a:t>About a third spread rumors, follow/spy, send unwanted letters and email and show up at places</a:t>
            </a:r>
            <a:r>
              <a:rPr lang="en-US" baseline="0" dirty="0" smtClean="0"/>
              <a:t>.</a:t>
            </a:r>
          </a:p>
          <a:p>
            <a:pPr marL="628650" lvl="1" indent="-171450">
              <a:buFont typeface="Arial" panose="020B0604020202020204" pitchFamily="34" charset="0"/>
              <a:buChar cha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Stalking is</a:t>
            </a:r>
            <a:r>
              <a:rPr lang="en-US" baseline="0" dirty="0"/>
              <a:t> dynamic and changes over time.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Stalkers change their behavior as the victim reacts (or doesn’t react).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example, if a victim changes his or her phone number, a stalker may start showing up in person.</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54655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Key message: Stalkers</a:t>
            </a:r>
            <a:r>
              <a:rPr lang="en-US" baseline="0" dirty="0" smtClean="0"/>
              <a:t> often use technology to stalk their victims.</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Stalkers</a:t>
            </a:r>
            <a:r>
              <a:rPr lang="en-US" baseline="0" dirty="0" smtClean="0"/>
              <a:t> </a:t>
            </a:r>
            <a:r>
              <a:rPr lang="en-US" baseline="0" dirty="0"/>
              <a:t>often use technology to stalk their victims.</a:t>
            </a:r>
          </a:p>
          <a:p>
            <a:pPr marL="171450" indent="-171450">
              <a:buFont typeface="Arial" panose="020B0604020202020204" pitchFamily="34" charset="0"/>
              <a:buChar char="•"/>
            </a:pPr>
            <a:r>
              <a:rPr lang="en-US" baseline="0" dirty="0"/>
              <a:t>Stalkers can use technology to track, spy and/or harass their victims.</a:t>
            </a:r>
          </a:p>
          <a:p>
            <a:pPr marL="628650" lvl="1" indent="-171450">
              <a:buFont typeface="Arial" panose="020B0604020202020204" pitchFamily="34" charset="0"/>
              <a:buChar char="•"/>
            </a:pPr>
            <a:r>
              <a:rPr lang="en-US" dirty="0"/>
              <a:t>Over 1 in 4 stalking victims report</a:t>
            </a:r>
            <a:r>
              <a:rPr lang="en-US" baseline="0" dirty="0"/>
              <a:t> being stalked using technology.</a:t>
            </a:r>
            <a:endParaRPr lang="en-US" dirty="0"/>
          </a:p>
          <a:p>
            <a:endParaRPr lang="en-US" dirty="0"/>
          </a:p>
          <a:p>
            <a:pPr marL="171450" indent="-171450">
              <a:buFont typeface="Arial" panose="020B0604020202020204" pitchFamily="34" charset="0"/>
              <a:buChar char="•"/>
            </a:pPr>
            <a:r>
              <a:rPr lang="en-US" dirty="0"/>
              <a:t>10% are stalked using Global Positioning System (GPS), and 8% report being monitored through video, digital cameras, or listening devices.</a:t>
            </a:r>
          </a:p>
          <a:p>
            <a:endParaRPr lang="en-US" dirty="0"/>
          </a:p>
        </p:txBody>
      </p:sp>
      <p:sp>
        <p:nvSpPr>
          <p:cNvPr id="4" name="Slide Number Placeholder 3"/>
          <p:cNvSpPr>
            <a:spLocks noGrp="1"/>
          </p:cNvSpPr>
          <p:nvPr>
            <p:ph type="sldNum" sz="quarter" idx="10"/>
          </p:nvPr>
        </p:nvSpPr>
        <p:spPr/>
        <p:txBody>
          <a:bodyPr/>
          <a:lstStyle/>
          <a:p>
            <a:fld id="{E6A5CE73-3B50-4646-8940-89E4EF752A70}" type="slidenum">
              <a:rPr lang="en-US" smtClean="0"/>
              <a:t>27</a:t>
            </a:fld>
            <a:endParaRPr lang="en-US"/>
          </a:p>
        </p:txBody>
      </p:sp>
    </p:spTree>
    <p:extLst>
      <p:ext uri="{BB962C8B-B14F-4D97-AF65-F5344CB8AC3E}">
        <p14:creationId xmlns:p14="http://schemas.microsoft.com/office/powerpoint/2010/main" val="3371753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800" b="0" dirty="0" smtClean="0"/>
              <a:t>Key message: Stalkers often</a:t>
            </a:r>
            <a:r>
              <a:rPr lang="en-US" sz="1800" b="0" baseline="0" dirty="0" smtClean="0"/>
              <a:t> </a:t>
            </a:r>
            <a:r>
              <a:rPr lang="en-US" sz="1800" b="0" dirty="0" smtClean="0"/>
              <a:t>engage in multiple behaviors.</a:t>
            </a:r>
            <a:br>
              <a:rPr lang="en-US" sz="1800" b="0" dirty="0" smtClean="0"/>
            </a:br>
            <a:endParaRPr lang="en-US" sz="1800" b="0" dirty="0" smtClean="0"/>
          </a:p>
          <a:p>
            <a:pPr marL="285750" lvl="0" indent="-285750">
              <a:buFont typeface="Arial" panose="020B0604020202020204" pitchFamily="34" charset="0"/>
              <a:buChar char="•"/>
            </a:pPr>
            <a:r>
              <a:rPr lang="en-US" sz="1800" b="0" dirty="0" smtClean="0"/>
              <a:t>78% </a:t>
            </a:r>
            <a:r>
              <a:rPr lang="en-US" b="0" dirty="0" smtClean="0"/>
              <a:t>of stalkers </a:t>
            </a:r>
            <a:r>
              <a:rPr lang="en-US" b="0" dirty="0" smtClean="0">
                <a:solidFill>
                  <a:srgbClr val="002D59"/>
                </a:solidFill>
                <a:latin typeface="Brandon Grotesque Regular"/>
              </a:rPr>
              <a:t>use more than one means of approach.</a:t>
            </a:r>
            <a:endParaRPr lang="en-US" b="0" dirty="0" smtClean="0"/>
          </a:p>
          <a:p>
            <a:pPr marL="285750" lvl="0" indent="-285750">
              <a:buFont typeface="Arial" panose="020B0604020202020204" pitchFamily="34" charset="0"/>
              <a:buChar char="•"/>
            </a:pPr>
            <a:r>
              <a:rPr lang="en-US" sz="1800" b="0" dirty="0" smtClean="0"/>
              <a:t>66% </a:t>
            </a:r>
            <a:r>
              <a:rPr lang="en-US" b="0" dirty="0" smtClean="0"/>
              <a:t>of stalkers </a:t>
            </a:r>
            <a:r>
              <a:rPr lang="en-US" b="0" dirty="0" smtClean="0">
                <a:solidFill>
                  <a:srgbClr val="002D59"/>
                </a:solidFill>
                <a:latin typeface="Brandon Grotesque Regular"/>
              </a:rPr>
              <a:t>pursue their victim at least once per week.</a:t>
            </a:r>
            <a:endParaRPr lang="en-US" b="0" dirty="0" smtClean="0"/>
          </a:p>
          <a:p>
            <a:pPr marL="285750" indent="-285750">
              <a:buFont typeface="Arial" panose="020B0604020202020204" pitchFamily="34" charset="0"/>
              <a:buChar char="•"/>
            </a:pPr>
            <a:r>
              <a:rPr lang="en-US" sz="1800" b="0" dirty="0" smtClean="0"/>
              <a:t>20% </a:t>
            </a:r>
            <a:r>
              <a:rPr lang="en-US" b="0" dirty="0" smtClean="0"/>
              <a:t>of stalkers use weapons to threaten or harm victims.</a:t>
            </a:r>
          </a:p>
          <a:p>
            <a:pPr marL="742950" lvl="1" indent="-285750">
              <a:buFont typeface="Arial" panose="020B0604020202020204" pitchFamily="34" charset="0"/>
              <a:buChar char="•"/>
            </a:pPr>
            <a:r>
              <a:rPr lang="en-US" b="0" dirty="0" smtClean="0"/>
              <a:t>Knives are the most</a:t>
            </a:r>
            <a:r>
              <a:rPr lang="en-US" b="0" baseline="0" dirty="0" smtClean="0"/>
              <a:t> common weapon that stalkers use – it’s more intimate.</a:t>
            </a:r>
            <a:endParaRPr lang="en-US" b="0" dirty="0" smtClean="0"/>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As </a:t>
            </a:r>
            <a:r>
              <a:rPr lang="en-US" baseline="0" dirty="0"/>
              <a:t>you can see, many stalking cases involve other crimes like property damage, assault and/or attacking a pet.</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Stalking may also co-occur with sexual assault and/or domestic violence.</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criminal justice system tends</a:t>
            </a:r>
            <a:r>
              <a:rPr lang="en-US" baseline="0" dirty="0"/>
              <a:t> to be incident-based – in other words, there’s a single incident (like property damage) and the police respond.</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It’s important to realize that these individual crimes may be part of a larger pattern of behavior that makes up the crime of stalking. </a:t>
            </a:r>
            <a:endParaRPr lang="en-US" dirty="0"/>
          </a:p>
          <a:p>
            <a:endParaRPr lang="en-US" dirty="0"/>
          </a:p>
        </p:txBody>
      </p:sp>
      <p:sp>
        <p:nvSpPr>
          <p:cNvPr id="4" name="Slide Number Placeholder 3"/>
          <p:cNvSpPr>
            <a:spLocks noGrp="1"/>
          </p:cNvSpPr>
          <p:nvPr>
            <p:ph type="sldNum" sz="quarter" idx="10"/>
          </p:nvPr>
        </p:nvSpPr>
        <p:spPr/>
        <p:txBody>
          <a:bodyPr/>
          <a:lstStyle/>
          <a:p>
            <a:fld id="{C4F28BFA-14FE-47F4-908B-189B75EFABDE}" type="slidenum">
              <a:rPr lang="en-US" smtClean="0"/>
              <a:t>28</a:t>
            </a:fld>
            <a:endParaRPr lang="en-US"/>
          </a:p>
        </p:txBody>
      </p:sp>
    </p:spTree>
    <p:extLst>
      <p:ext uri="{BB962C8B-B14F-4D97-AF65-F5344CB8AC3E}">
        <p14:creationId xmlns:p14="http://schemas.microsoft.com/office/powerpoint/2010/main" val="2663553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baseline="0" dirty="0" smtClean="0"/>
              <a:t>Key message: Introducing Peggy </a:t>
            </a:r>
            <a:r>
              <a:rPr lang="en-US" i="0" baseline="0" dirty="0" err="1" smtClean="0"/>
              <a:t>Klinke</a:t>
            </a:r>
            <a:r>
              <a:rPr lang="en-US" i="0" baseline="0" dirty="0" smtClean="0"/>
              <a:t> video and providing a trigger warning to participants.</a:t>
            </a:r>
            <a:br>
              <a:rPr lang="en-US" i="0" baseline="0" dirty="0" smtClean="0"/>
            </a:br>
            <a:endParaRPr lang="en-US"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We’re </a:t>
            </a:r>
            <a:r>
              <a:rPr lang="en-US" i="0" baseline="0" dirty="0"/>
              <a:t>going to learn more about a specific stalking case.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We’ll [watch the video or read articles] and then discuss questions in small groups, then come back together to report </a:t>
            </a:r>
            <a:r>
              <a:rPr lang="en-US" i="0" baseline="0" dirty="0" smtClean="0"/>
              <a:t>out.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Note to facilitator: Either watch the video as a large group OR split the room into small groups and distribute the articles about Peggy </a:t>
            </a:r>
            <a:r>
              <a:rPr lang="en-US" i="1" baseline="0" dirty="0" err="1"/>
              <a:t>Klinke</a:t>
            </a:r>
            <a:r>
              <a:rPr lang="en-US" i="1" baseline="0" dirty="0"/>
              <a:t>. Distribute the discussion questions. </a:t>
            </a:r>
            <a:endParaRPr lang="en-US"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baseline="0" dirty="0" smtClean="0">
                <a:solidFill>
                  <a:schemeClr val="tx1"/>
                </a:solidFill>
                <a:effectLst/>
                <a:latin typeface="+mn-lt"/>
                <a:ea typeface="+mn-ea"/>
                <a:cs typeface="+mn-cs"/>
              </a:rPr>
              <a:t>If watching the video, say the following: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ncluded in this video is a very distressing 911 call and a graphic description of a murder.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Participants are encouraged to take care of themselves as they see fit. </a:t>
            </a: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smtClean="0"/>
              <a:t>Allow </a:t>
            </a:r>
            <a:r>
              <a:rPr lang="en-US" i="1" baseline="0" dirty="0"/>
              <a:t>up to 10 minutes for groups to discuss – reading the article/watching the video and group discussion should take a combined 20 minutes or so.</a:t>
            </a:r>
            <a:br>
              <a:rPr lang="en-US" i="1" baseline="0" dirty="0"/>
            </a:br>
            <a:endParaRPr lang="en-US"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Debrief:</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Thank you for having that discussion.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Does anyone have any major reflections that they want to share?</a:t>
            </a:r>
            <a:br>
              <a:rPr lang="en-US" i="1" baseline="0" dirty="0"/>
            </a:b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Peggy’s case highlights some common dynamics of stalking.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In Peggy’s case, her stalker was a former intimate partner.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p>
        </p:txBody>
      </p:sp>
      <p:sp>
        <p:nvSpPr>
          <p:cNvPr id="4" name="Slide Number Placeholder 3"/>
          <p:cNvSpPr>
            <a:spLocks noGrp="1"/>
          </p:cNvSpPr>
          <p:nvPr>
            <p:ph type="sldNum" sz="quarter" idx="10"/>
          </p:nvPr>
        </p:nvSpPr>
        <p:spPr/>
        <p:txBody>
          <a:bodyPr/>
          <a:lstStyle/>
          <a:p>
            <a:fld id="{C4F28BFA-14FE-47F4-908B-189B75EFABDE}" type="slidenum">
              <a:rPr lang="en-US" smtClean="0"/>
              <a:t>29</a:t>
            </a:fld>
            <a:endParaRPr lang="en-US"/>
          </a:p>
        </p:txBody>
      </p:sp>
    </p:spTree>
    <p:extLst>
      <p:ext uri="{BB962C8B-B14F-4D97-AF65-F5344CB8AC3E}">
        <p14:creationId xmlns:p14="http://schemas.microsoft.com/office/powerpoint/2010/main" val="232422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solidFill>
                  <a:srgbClr val="002959"/>
                </a:solidFill>
              </a:rPr>
              <a:t>Key message: Today’s program will discuss stalking and violence in detail,</a:t>
            </a:r>
            <a:r>
              <a:rPr lang="en-US" baseline="0" dirty="0" smtClean="0">
                <a:solidFill>
                  <a:srgbClr val="002959"/>
                </a:solidFill>
              </a:rPr>
              <a:t> with examples and true stories. </a:t>
            </a:r>
          </a:p>
          <a:p>
            <a:pPr marL="0" indent="0">
              <a:buFont typeface="Arial" panose="020B0604020202020204" pitchFamily="34" charset="0"/>
              <a:buNone/>
            </a:pPr>
            <a:endParaRPr lang="en-US" dirty="0" smtClean="0">
              <a:solidFill>
                <a:srgbClr val="002959"/>
              </a:solidFill>
            </a:endParaRPr>
          </a:p>
          <a:p>
            <a:pPr marL="171450" indent="-171450">
              <a:buFont typeface="Arial" panose="020B0604020202020204" pitchFamily="34" charset="0"/>
              <a:buChar char="•"/>
            </a:pPr>
            <a:r>
              <a:rPr lang="en-US" dirty="0" smtClean="0">
                <a:solidFill>
                  <a:srgbClr val="002959"/>
                </a:solidFill>
              </a:rPr>
              <a:t>Trigger Warning:</a:t>
            </a:r>
            <a:r>
              <a:rPr lang="en-US" baseline="0" dirty="0" smtClean="0">
                <a:solidFill>
                  <a:srgbClr val="002959"/>
                </a:solidFill>
              </a:rPr>
              <a:t> </a:t>
            </a:r>
            <a:r>
              <a:rPr lang="en-US" dirty="0" smtClean="0">
                <a:solidFill>
                  <a:srgbClr val="002959"/>
                </a:solidFill>
              </a:rPr>
              <a:t>Today’s program will discuss stalking and violence in detail,</a:t>
            </a:r>
            <a:r>
              <a:rPr lang="en-US" baseline="0" dirty="0" smtClean="0">
                <a:solidFill>
                  <a:srgbClr val="002959"/>
                </a:solidFill>
              </a:rPr>
              <a:t> with examples and true stories. </a:t>
            </a:r>
          </a:p>
          <a:p>
            <a:pPr marL="171450" indent="-171450">
              <a:buFont typeface="Arial" panose="020B0604020202020204" pitchFamily="34" charset="0"/>
              <a:buChar char="•"/>
            </a:pPr>
            <a:r>
              <a:rPr lang="en-US" baseline="0" dirty="0" smtClean="0">
                <a:solidFill>
                  <a:srgbClr val="002959"/>
                </a:solidFill>
              </a:rPr>
              <a:t>Please take care of yourself however you need to throughout this event.</a:t>
            </a:r>
            <a:endParaRPr lang="en-US" dirty="0" smtClean="0"/>
          </a:p>
          <a:p>
            <a:endParaRPr lang="en-US" dirty="0"/>
          </a:p>
        </p:txBody>
      </p:sp>
      <p:sp>
        <p:nvSpPr>
          <p:cNvPr id="4" name="Slide Number Placeholder 3"/>
          <p:cNvSpPr>
            <a:spLocks noGrp="1"/>
          </p:cNvSpPr>
          <p:nvPr>
            <p:ph type="sldNum" sz="quarter" idx="10"/>
          </p:nvPr>
        </p:nvSpPr>
        <p:spPr/>
        <p:txBody>
          <a:bodyPr/>
          <a:lstStyle/>
          <a:p>
            <a:fld id="{E6A5CE73-3B50-4646-8940-89E4EF752A70}" type="slidenum">
              <a:rPr lang="en-US" smtClean="0"/>
              <a:t>3</a:t>
            </a:fld>
            <a:endParaRPr lang="en-US"/>
          </a:p>
        </p:txBody>
      </p:sp>
    </p:spTree>
    <p:extLst>
      <p:ext uri="{BB962C8B-B14F-4D97-AF65-F5344CB8AC3E}">
        <p14:creationId xmlns:p14="http://schemas.microsoft.com/office/powerpoint/2010/main" val="632657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i="1" dirty="0"/>
          </a:p>
          <a:p>
            <a:pPr marL="0" indent="0">
              <a:buFont typeface="Arial" panose="020B0604020202020204" pitchFamily="34" charset="0"/>
              <a:buNone/>
            </a:pPr>
            <a:r>
              <a:rPr lang="en-US" i="1" dirty="0"/>
              <a:t>Note to Facilitator: The video is embedded here to view. There</a:t>
            </a:r>
            <a:r>
              <a:rPr lang="en-US" i="1" baseline="0" dirty="0"/>
              <a:t> is also a short article available that participants may read instead of watching the video.</a:t>
            </a:r>
          </a:p>
          <a:p>
            <a:pPr marL="0" indent="0">
              <a:buFont typeface="Arial" panose="020B0604020202020204" pitchFamily="34" charset="0"/>
              <a:buNone/>
            </a:pPr>
            <a:endParaRPr lang="en-US"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Debrief:</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Thank you for having that discussion.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Does anyone have any major reflections that they want to share?</a:t>
            </a:r>
            <a:br>
              <a:rPr lang="en-US" i="1" baseline="0" dirty="0"/>
            </a:b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Peggy’s case highlights some common dynamics of stalking.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In Peggy’s case, her stalker was a former intimate partner.</a:t>
            </a:r>
          </a:p>
          <a:p>
            <a:pPr marL="0" indent="0">
              <a:buFont typeface="Arial" panose="020B0604020202020204" pitchFamily="34" charset="0"/>
              <a:buNone/>
            </a:pPr>
            <a:endParaRPr lang="en-US" i="1" dirty="0"/>
          </a:p>
        </p:txBody>
      </p:sp>
      <p:sp>
        <p:nvSpPr>
          <p:cNvPr id="4" name="Slide Number Placeholder 3"/>
          <p:cNvSpPr>
            <a:spLocks noGrp="1"/>
          </p:cNvSpPr>
          <p:nvPr>
            <p:ph type="sldNum" sz="quarter" idx="10"/>
          </p:nvPr>
        </p:nvSpPr>
        <p:spPr/>
        <p:txBody>
          <a:bodyPr/>
          <a:lstStyle/>
          <a:p>
            <a:fld id="{E6A5CE73-3B50-4646-8940-89E4EF752A70}" type="slidenum">
              <a:rPr lang="en-US" smtClean="0"/>
              <a:t>30</a:t>
            </a:fld>
            <a:endParaRPr lang="en-US"/>
          </a:p>
        </p:txBody>
      </p:sp>
    </p:spTree>
    <p:extLst>
      <p:ext uri="{BB962C8B-B14F-4D97-AF65-F5344CB8AC3E}">
        <p14:creationId xmlns:p14="http://schemas.microsoft.com/office/powerpoint/2010/main" val="537192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Key</a:t>
            </a:r>
            <a:r>
              <a:rPr lang="en-US" baseline="0" dirty="0" smtClean="0"/>
              <a:t> message: </a:t>
            </a:r>
            <a:r>
              <a:rPr lang="en-US" dirty="0" smtClean="0"/>
              <a:t>Intimate </a:t>
            </a:r>
            <a:r>
              <a:rPr lang="en-US" dirty="0"/>
              <a:t>partner </a:t>
            </a:r>
            <a:r>
              <a:rPr lang="en-US" dirty="0" smtClean="0"/>
              <a:t>stalkers, on average,</a:t>
            </a:r>
            <a:r>
              <a:rPr lang="en-US" baseline="0" dirty="0" smtClean="0"/>
              <a:t> </a:t>
            </a:r>
            <a:r>
              <a:rPr lang="en-US" baseline="0" dirty="0" smtClean="0"/>
              <a:t>pose the greatest threats to their victims.</a:t>
            </a:r>
            <a:br>
              <a:rPr lang="en-US" baseline="0" dirty="0" smtClean="0"/>
            </a:br>
            <a:endParaRPr lang="en-US" baseline="0" dirty="0"/>
          </a:p>
          <a:p>
            <a:pPr marL="171450" indent="-171450">
              <a:buFont typeface="Arial" panose="020B0604020202020204" pitchFamily="34" charset="0"/>
              <a:buChar char="•"/>
            </a:pPr>
            <a:r>
              <a:rPr lang="en-US" i="1" baseline="0" dirty="0"/>
              <a:t>Ask the group: Why do you think this is? Why might an intimate partner make for a particularly dangerous stalker?</a:t>
            </a:r>
            <a:br>
              <a:rPr lang="en-US" i="1" baseline="0" dirty="0"/>
            </a:br>
            <a:r>
              <a:rPr lang="en-US" i="1" baseline="0" dirty="0"/>
              <a:t>(Sample answers: they know the victim the best – the victim’s schedule, social network, even accounts and passwords. They know the victim well and how best to upset them). </a:t>
            </a:r>
          </a:p>
        </p:txBody>
      </p:sp>
      <p:sp>
        <p:nvSpPr>
          <p:cNvPr id="4" name="Slide Number Placeholder 3"/>
          <p:cNvSpPr>
            <a:spLocks noGrp="1"/>
          </p:cNvSpPr>
          <p:nvPr>
            <p:ph type="sldNum" sz="quarter" idx="10"/>
          </p:nvPr>
        </p:nvSpPr>
        <p:spPr/>
        <p:txBody>
          <a:bodyPr/>
          <a:lstStyle/>
          <a:p>
            <a:fld id="{C4F28BFA-14FE-47F4-908B-189B75EFABDE}" type="slidenum">
              <a:rPr lang="en-US" smtClean="0"/>
              <a:t>31</a:t>
            </a:fld>
            <a:endParaRPr lang="en-US"/>
          </a:p>
        </p:txBody>
      </p:sp>
    </p:spTree>
    <p:extLst>
      <p:ext uri="{BB962C8B-B14F-4D97-AF65-F5344CB8AC3E}">
        <p14:creationId xmlns:p14="http://schemas.microsoft.com/office/powerpoint/2010/main" val="255297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Key message: Surveillance and life invasion behaviors present in Peggy </a:t>
            </a:r>
            <a:r>
              <a:rPr lang="en-US" baseline="0" dirty="0" err="1" smtClean="0"/>
              <a:t>Klinke’s</a:t>
            </a:r>
            <a:r>
              <a:rPr lang="en-US" baseline="0" dirty="0" smtClean="0"/>
              <a:t> case.</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As </a:t>
            </a:r>
            <a:r>
              <a:rPr lang="en-US" baseline="0" dirty="0"/>
              <a:t>your groups discussed, here are some examples of the stalking behaviors that Peggy experienced.</a:t>
            </a:r>
            <a:br>
              <a:rPr lang="en-US" baseline="0" dirty="0"/>
            </a:br>
            <a:endParaRPr lang="en-US" baseline="0" dirty="0"/>
          </a:p>
          <a:p>
            <a:pPr marL="0" indent="0">
              <a:buFont typeface="Arial" panose="020B0604020202020204" pitchFamily="34" charset="0"/>
              <a:buNone/>
            </a:pPr>
            <a:r>
              <a:rPr lang="en-US" i="1" baseline="0" dirty="0"/>
              <a:t>(Note to Facilitator: Point out any that the participants may have missed).</a:t>
            </a:r>
            <a:endParaRPr lang="en-US" i="1" dirty="0"/>
          </a:p>
        </p:txBody>
      </p:sp>
      <p:sp>
        <p:nvSpPr>
          <p:cNvPr id="4" name="Slide Number Placeholder 3"/>
          <p:cNvSpPr>
            <a:spLocks noGrp="1"/>
          </p:cNvSpPr>
          <p:nvPr>
            <p:ph type="sldNum" sz="quarter" idx="10"/>
          </p:nvPr>
        </p:nvSpPr>
        <p:spPr/>
        <p:txBody>
          <a:bodyPr/>
          <a:lstStyle/>
          <a:p>
            <a:fld id="{C4F28BFA-14FE-47F4-908B-189B75EFABDE}" type="slidenum">
              <a:rPr lang="en-US" smtClean="0"/>
              <a:t>32</a:t>
            </a:fld>
            <a:endParaRPr lang="en-US"/>
          </a:p>
        </p:txBody>
      </p:sp>
    </p:spTree>
    <p:extLst>
      <p:ext uri="{BB962C8B-B14F-4D97-AF65-F5344CB8AC3E}">
        <p14:creationId xmlns:p14="http://schemas.microsoft.com/office/powerpoint/2010/main" val="1937039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Key message: Interference and intimidation behaviors present in Peggy </a:t>
            </a:r>
            <a:r>
              <a:rPr lang="en-US" baseline="0" dirty="0" err="1" smtClean="0"/>
              <a:t>Klinke’s</a:t>
            </a:r>
            <a:r>
              <a:rPr lang="en-US" baseline="0" dirty="0" smtClean="0"/>
              <a:t> case.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Like </a:t>
            </a:r>
            <a:r>
              <a:rPr lang="en-US" dirty="0"/>
              <a:t>Patrick, most stalkers engage</a:t>
            </a:r>
            <a:r>
              <a:rPr lang="en-US" baseline="0" dirty="0"/>
              <a:t> in multiple stalking behaviors.</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Stalkers may combine non-criminal actions (like text messaging) with criminal actions (like arson). </a:t>
            </a:r>
          </a:p>
          <a:p>
            <a:pPr marL="171450" indent="-171450">
              <a:buFont typeface="Arial" panose="020B0604020202020204" pitchFamily="34" charset="0"/>
              <a:buChar cha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In your small groups, question 5 asked how Peggy and others were impacted by the stalking. What did you discuss?</a:t>
            </a:r>
          </a:p>
          <a:p>
            <a:pPr marL="171450" indent="-171450">
              <a:buFont typeface="Arial" panose="020B0604020202020204" pitchFamily="34" charset="0"/>
              <a:buChar char="•"/>
            </a:pPr>
            <a:endParaRPr lang="en-US" baseline="0" dirty="0"/>
          </a:p>
          <a:p>
            <a:pPr marL="457200" lvl="1" indent="0">
              <a:buFont typeface="Arial" panose="020B0604020202020204" pitchFamily="34" charset="0"/>
              <a:buNone/>
            </a:pPr>
            <a:endParaRPr lang="en-US" baseline="0" dirty="0"/>
          </a:p>
          <a:p>
            <a:pPr marL="457200" lvl="1"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C4F28BFA-14FE-47F4-908B-189B75EFABDE}" type="slidenum">
              <a:rPr lang="en-US" smtClean="0"/>
              <a:t>33</a:t>
            </a:fld>
            <a:endParaRPr lang="en-US"/>
          </a:p>
        </p:txBody>
      </p:sp>
    </p:spTree>
    <p:extLst>
      <p:ext uri="{BB962C8B-B14F-4D97-AF65-F5344CB8AC3E}">
        <p14:creationId xmlns:p14="http://schemas.microsoft.com/office/powerpoint/2010/main" val="1720238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Key message: Stalking has serious impacts on victims.</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Stalking </a:t>
            </a:r>
            <a:r>
              <a:rPr lang="en-US" dirty="0"/>
              <a:t>has serious impacts on victims.</a:t>
            </a:r>
          </a:p>
          <a:p>
            <a:pPr marL="628650" lvl="1" indent="-171450">
              <a:buFont typeface="Arial" panose="020B0604020202020204" pitchFamily="34" charset="0"/>
              <a:buChar char="•"/>
            </a:pPr>
            <a:r>
              <a:rPr lang="en-US" dirty="0"/>
              <a:t>Many</a:t>
            </a:r>
            <a:r>
              <a:rPr lang="en-US" baseline="0" dirty="0"/>
              <a:t> experience mental health issues.</a:t>
            </a:r>
          </a:p>
          <a:p>
            <a:pPr marL="628650" lvl="1" indent="-171450">
              <a:buFont typeface="Arial" panose="020B0604020202020204" pitchFamily="34" charset="0"/>
              <a:buChar char="•"/>
            </a:pPr>
            <a:r>
              <a:rPr lang="en-US" baseline="0" dirty="0"/>
              <a:t>Lose time from work.</a:t>
            </a:r>
          </a:p>
          <a:p>
            <a:pPr marL="628650" lvl="1" indent="-171450">
              <a:buFont typeface="Arial" panose="020B0604020202020204" pitchFamily="34" charset="0"/>
              <a:buChar char="•"/>
            </a:pPr>
            <a:r>
              <a:rPr lang="en-US" baseline="0" dirty="0"/>
              <a:t>Relocate to avoid the stalker.</a:t>
            </a:r>
          </a:p>
        </p:txBody>
      </p:sp>
      <p:sp>
        <p:nvSpPr>
          <p:cNvPr id="4" name="Slide Number Placeholder 3"/>
          <p:cNvSpPr>
            <a:spLocks noGrp="1"/>
          </p:cNvSpPr>
          <p:nvPr>
            <p:ph type="sldNum" sz="quarter" idx="10"/>
          </p:nvPr>
        </p:nvSpPr>
        <p:spPr/>
        <p:txBody>
          <a:bodyPr/>
          <a:lstStyle/>
          <a:p>
            <a:fld id="{E6A5CE73-3B50-4646-8940-89E4EF752A70}" type="slidenum">
              <a:rPr lang="en-US" smtClean="0"/>
              <a:t>34</a:t>
            </a:fld>
            <a:endParaRPr lang="en-US"/>
          </a:p>
        </p:txBody>
      </p:sp>
    </p:spTree>
    <p:extLst>
      <p:ext uri="{BB962C8B-B14F-4D97-AF65-F5344CB8AC3E}">
        <p14:creationId xmlns:p14="http://schemas.microsoft.com/office/powerpoint/2010/main" val="3142953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009" name="Rectangle 2"/>
          <p:cNvSpPr>
            <a:spLocks noGrp="1" noRot="1" noChangeAspect="1" noChangeArrowheads="1" noTextEdit="1"/>
          </p:cNvSpPr>
          <p:nvPr>
            <p:ph type="sldImg"/>
          </p:nvPr>
        </p:nvSpPr>
        <p:spPr>
          <a:xfrm>
            <a:off x="1222375" y="708025"/>
            <a:ext cx="4725988" cy="3543300"/>
          </a:xfrm>
          <a:ln/>
        </p:spPr>
      </p:sp>
      <p:sp>
        <p:nvSpPr>
          <p:cNvPr id="1579010" name="Rectangle 3"/>
          <p:cNvSpPr>
            <a:spLocks noGrp="1" noChangeArrowheads="1"/>
          </p:cNvSpPr>
          <p:nvPr>
            <p:ph type="body" idx="1"/>
          </p:nvPr>
        </p:nvSpPr>
        <p:spPr>
          <a:xfrm>
            <a:off x="716455" y="4489427"/>
            <a:ext cx="5733276" cy="4253996"/>
          </a:xfrm>
          <a:noFill/>
          <a:ln/>
        </p:spPr>
        <p:txBody>
          <a:bodyPr/>
          <a:lstStyle/>
          <a:p>
            <a:pPr marL="0" indent="0">
              <a:buFont typeface="Arial" panose="020B0604020202020204" pitchFamily="34" charset="0"/>
              <a:buNone/>
            </a:pPr>
            <a:r>
              <a:rPr lang="en-US" dirty="0" smtClean="0"/>
              <a:t>Key</a:t>
            </a:r>
            <a:r>
              <a:rPr lang="en-US" baseline="0" dirty="0" smtClean="0"/>
              <a:t> message: </a:t>
            </a:r>
            <a:r>
              <a:rPr lang="en-US" dirty="0" smtClean="0"/>
              <a:t>There are multiple reasons why a stalker may perpetrate this crime. Often, stalkers stalk because they can.</a:t>
            </a:r>
            <a:br>
              <a:rPr lang="en-US" dirty="0" smtClean="0"/>
            </a:br>
            <a:endParaRPr lang="en-US" dirty="0" smtClean="0"/>
          </a:p>
          <a:p>
            <a:pPr marL="171450" indent="-171450">
              <a:buFont typeface="Arial" panose="020B0604020202020204" pitchFamily="34" charset="0"/>
              <a:buChar char="•"/>
            </a:pPr>
            <a:r>
              <a:rPr lang="en-US" dirty="0" smtClean="0"/>
              <a:t>Stalkers have different motivations. These can include:</a:t>
            </a:r>
          </a:p>
          <a:p>
            <a:pPr marL="628650" lvl="1" indent="-171450">
              <a:buFont typeface="Arial" panose="020B0604020202020204" pitchFamily="34" charset="0"/>
              <a:buChar char="•"/>
            </a:pPr>
            <a:r>
              <a:rPr lang="en-US" dirty="0" smtClean="0"/>
              <a:t>Seeking</a:t>
            </a:r>
            <a:r>
              <a:rPr lang="en-US" baseline="0" dirty="0" smtClean="0"/>
              <a:t> affection</a:t>
            </a:r>
          </a:p>
          <a:p>
            <a:pPr marL="628650" lvl="1" indent="-171450">
              <a:buFont typeface="Arial" panose="020B0604020202020204" pitchFamily="34" charset="0"/>
              <a:buChar char="•"/>
            </a:pPr>
            <a:r>
              <a:rPr lang="en-US" baseline="0" dirty="0" smtClean="0"/>
              <a:t>Power and control (as an extension of an abusive relationship)</a:t>
            </a:r>
          </a:p>
          <a:p>
            <a:pPr marL="628650" lvl="1" indent="-171450">
              <a:buFont typeface="Arial" panose="020B0604020202020204" pitchFamily="34" charset="0"/>
              <a:buChar char="•"/>
            </a:pPr>
            <a:r>
              <a:rPr lang="en-US" baseline="0" dirty="0" smtClean="0"/>
              <a:t>Rejection, leading to stalking as retaliation</a:t>
            </a:r>
          </a:p>
          <a:p>
            <a:pPr marL="628650" lvl="1" indent="-171450">
              <a:buFont typeface="Arial" panose="020B0604020202020204" pitchFamily="34" charset="0"/>
              <a:buChar char="•"/>
            </a:pPr>
            <a:r>
              <a:rPr lang="en-US" baseline="0" dirty="0" smtClean="0"/>
              <a:t>Obsession</a:t>
            </a:r>
          </a:p>
          <a:p>
            <a:pPr marL="628650" lvl="1" indent="-171450">
              <a:buFont typeface="Arial" panose="020B0604020202020204" pitchFamily="34" charset="0"/>
              <a:buChar char="•"/>
            </a:pPr>
            <a:r>
              <a:rPr lang="en-US" baseline="0" dirty="0" smtClean="0"/>
              <a:t>Planning to commit a crime (for example, rapists may learn a victim’s habits and schedule to more easily target him or her)</a:t>
            </a:r>
          </a:p>
          <a:p>
            <a:pPr marL="628650" lvl="1" indent="-171450">
              <a:buFont typeface="Arial" panose="020B0604020202020204" pitchFamily="34" charset="0"/>
              <a:buChar char="•"/>
            </a:pPr>
            <a:r>
              <a:rPr lang="en-US" baseline="0" dirty="0" smtClean="0"/>
              <a:t>Because they can. Stalkers often get away with stalking. </a:t>
            </a:r>
            <a:endParaRPr lang="en-US" dirty="0"/>
          </a:p>
        </p:txBody>
      </p:sp>
    </p:spTree>
    <p:extLst>
      <p:ext uri="{BB962C8B-B14F-4D97-AF65-F5344CB8AC3E}">
        <p14:creationId xmlns:p14="http://schemas.microsoft.com/office/powerpoint/2010/main" val="3793618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Key</a:t>
            </a:r>
            <a:r>
              <a:rPr lang="en-US" baseline="0" dirty="0" smtClean="0"/>
              <a:t> message: You have the power to support victims and hold perpetrators accountable.</a:t>
            </a:r>
            <a:br>
              <a:rPr lang="en-US" baseline="0" dirty="0" smtClean="0"/>
            </a:br>
            <a:endParaRPr lang="en-US" dirty="0" smtClean="0"/>
          </a:p>
          <a:p>
            <a:pPr marL="171450" indent="-171450">
              <a:buFont typeface="Arial" panose="020B0604020202020204" pitchFamily="34" charset="0"/>
              <a:buChar char="•"/>
            </a:pPr>
            <a:r>
              <a:rPr lang="en-US" dirty="0" smtClean="0"/>
              <a:t>The </a:t>
            </a:r>
            <a:r>
              <a:rPr lang="en-US" dirty="0"/>
              <a:t>SPARC website includes guidance</a:t>
            </a:r>
            <a:r>
              <a:rPr lang="en-US" baseline="0" dirty="0"/>
              <a:t> for different roles in the domestic violence and criminal justice systems. </a:t>
            </a:r>
          </a:p>
          <a:p>
            <a:pPr marL="628650" lvl="1" indent="-171450">
              <a:buFont typeface="Arial" panose="020B0604020202020204" pitchFamily="34" charset="0"/>
              <a:buChar char="•"/>
            </a:pPr>
            <a:r>
              <a:rPr lang="en-US" baseline="0" dirty="0"/>
              <a:t>If you’re a victim advocate, police officer, attorney or other professional, please visit SPARC’s website for specific guidance for how you can better address stalking in your profession.</a:t>
            </a: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all have a role to play in building awareness about stalking, addressing stalking and supporting victims and survivors.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4F28BFA-14FE-47F4-908B-189B75EFABDE}" type="slidenum">
              <a:rPr lang="en-US" smtClean="0"/>
              <a:t>36</a:t>
            </a:fld>
            <a:endParaRPr lang="en-US"/>
          </a:p>
        </p:txBody>
      </p:sp>
    </p:spTree>
    <p:extLst>
      <p:ext uri="{BB962C8B-B14F-4D97-AF65-F5344CB8AC3E}">
        <p14:creationId xmlns:p14="http://schemas.microsoft.com/office/powerpoint/2010/main" val="1169328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Key message: It</a:t>
            </a:r>
            <a:r>
              <a:rPr lang="en-US" baseline="0" dirty="0" smtClean="0"/>
              <a:t> is important to really understand</a:t>
            </a:r>
            <a:r>
              <a:rPr lang="en-US" dirty="0" smtClean="0"/>
              <a:t> what stalking is</a:t>
            </a:r>
            <a:r>
              <a:rPr lang="en-US" baseline="0" dirty="0" smtClean="0"/>
              <a:t> (and is not).</a:t>
            </a:r>
            <a:r>
              <a:rPr lang="en-US" dirty="0" smtClean="0"/>
              <a:t/>
            </a:r>
            <a:br>
              <a:rPr lang="en-US" dirty="0" smtClean="0"/>
            </a:br>
            <a:endParaRPr lang="en-US" dirty="0" smtClean="0"/>
          </a:p>
          <a:p>
            <a:pPr marL="171450" indent="-171450">
              <a:buFont typeface="Arial" panose="020B0604020202020204" pitchFamily="34" charset="0"/>
              <a:buChar char="•"/>
            </a:pPr>
            <a:r>
              <a:rPr lang="en-US" dirty="0" smtClean="0"/>
              <a:t>By</a:t>
            </a:r>
            <a:r>
              <a:rPr lang="en-US" baseline="0" dirty="0" smtClean="0"/>
              <a:t> </a:t>
            </a:r>
            <a:r>
              <a:rPr lang="en-US" baseline="0" dirty="0"/>
              <a:t>attending today’s training, you took an important step in learning about stalking.</a:t>
            </a:r>
          </a:p>
          <a:p>
            <a:pPr marL="171450" indent="-171450">
              <a:buFont typeface="Arial" panose="020B0604020202020204" pitchFamily="34" charset="0"/>
              <a:buChar char="•"/>
            </a:pPr>
            <a:r>
              <a:rPr lang="en-US" baseline="0" dirty="0"/>
              <a:t>Stalking is a dynamic and complex crime. There’s a lot of information.</a:t>
            </a:r>
          </a:p>
          <a:p>
            <a:pPr marL="171450" indent="-171450">
              <a:buFont typeface="Arial" panose="020B0604020202020204" pitchFamily="34" charset="0"/>
              <a:buChar char="•"/>
            </a:pPr>
            <a:r>
              <a:rPr lang="en-US" baseline="0" dirty="0"/>
              <a:t>Continue to educate yourself on stalking.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I’ll hand out and/or e-mail some resources for you to leave with today.</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Educating your community on stalking can make victims more aware of when they are being stalked and more likely to take the threat seriously and seek help.</a:t>
            </a:r>
          </a:p>
        </p:txBody>
      </p:sp>
      <p:sp>
        <p:nvSpPr>
          <p:cNvPr id="4" name="Slide Number Placeholder 3"/>
          <p:cNvSpPr>
            <a:spLocks noGrp="1"/>
          </p:cNvSpPr>
          <p:nvPr>
            <p:ph type="sldNum" sz="quarter" idx="10"/>
          </p:nvPr>
        </p:nvSpPr>
        <p:spPr/>
        <p:txBody>
          <a:bodyPr/>
          <a:lstStyle/>
          <a:p>
            <a:fld id="{C4F28BFA-14FE-47F4-908B-189B75EFABDE}" type="slidenum">
              <a:rPr lang="en-US" smtClean="0"/>
              <a:t>37</a:t>
            </a:fld>
            <a:endParaRPr lang="en-US"/>
          </a:p>
        </p:txBody>
      </p:sp>
    </p:spTree>
    <p:extLst>
      <p:ext uri="{BB962C8B-B14F-4D97-AF65-F5344CB8AC3E}">
        <p14:creationId xmlns:p14="http://schemas.microsoft.com/office/powerpoint/2010/main" val="1140095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Key message: Name it. Call</a:t>
            </a:r>
            <a:r>
              <a:rPr lang="en-US" baseline="0" dirty="0" smtClean="0"/>
              <a:t> out stalking when you see it.</a:t>
            </a:r>
            <a:r>
              <a:rPr lang="en-US" dirty="0" smtClean="0"/>
              <a:t/>
            </a:r>
            <a:br>
              <a:rPr lang="en-US" dirty="0" smtClean="0"/>
            </a:br>
            <a:endParaRPr lang="en-US" dirty="0" smtClean="0"/>
          </a:p>
          <a:p>
            <a:pPr marL="171450" indent="-171450">
              <a:buFont typeface="Arial" panose="020B0604020202020204" pitchFamily="34" charset="0"/>
              <a:buChar char="•"/>
            </a:pPr>
            <a:r>
              <a:rPr lang="en-US" dirty="0" smtClean="0"/>
              <a:t>Stalking </a:t>
            </a:r>
            <a:r>
              <a:rPr lang="en-US" dirty="0"/>
              <a:t>is often trivialized or romanticized in popular culture.</a:t>
            </a:r>
          </a:p>
          <a:p>
            <a:pPr marL="171450" indent="-171450">
              <a:buFont typeface="Arial" panose="020B0604020202020204" pitchFamily="34" charset="0"/>
              <a:buChar char="•"/>
            </a:pPr>
            <a:r>
              <a:rPr lang="en-US" baseline="0" dirty="0"/>
              <a:t>You may hear terms like “Facebook stalking” used in a joking manner to describe someone looking someone else up on social media.</a:t>
            </a:r>
          </a:p>
          <a:p>
            <a:pPr marL="171450" indent="-171450">
              <a:buFont typeface="Arial" panose="020B0604020202020204" pitchFamily="34" charset="0"/>
              <a:buChar char="•"/>
            </a:pPr>
            <a:r>
              <a:rPr lang="en-US" baseline="0" dirty="0"/>
              <a:t>Media often romanticizes stalking and shows rejected men pursuing women at all costs.</a:t>
            </a:r>
          </a:p>
          <a:p>
            <a:pPr marL="171450" indent="-171450">
              <a:buFont typeface="Arial" panose="020B0604020202020204" pitchFamily="34" charset="0"/>
              <a:buChar char="•"/>
            </a:pPr>
            <a:r>
              <a:rPr lang="en-US" baseline="0" dirty="0"/>
              <a:t>Take the information you learned today to correct these misconceptions. </a:t>
            </a:r>
          </a:p>
          <a:p>
            <a:pPr marL="628650" lvl="1" indent="-171450">
              <a:buFont typeface="Arial" panose="020B0604020202020204" pitchFamily="34" charset="0"/>
              <a:buChar char="•"/>
            </a:pPr>
            <a:r>
              <a:rPr lang="en-US" baseline="0" dirty="0"/>
              <a:t>Stalking is not unrequited love, awkward, or harmless – it’s a crime and it’s dangerous. </a:t>
            </a:r>
          </a:p>
          <a:p>
            <a:pPr marL="628650" lvl="1" indent="-171450">
              <a:buFont typeface="Arial" panose="020B0604020202020204" pitchFamily="34" charset="0"/>
              <a:buChar char="•"/>
            </a:pPr>
            <a:r>
              <a:rPr lang="en-US" baseline="0" dirty="0"/>
              <a:t>Be critical of how stalking is discussed and shown in the media and voice your concerns to your friends, family and children.</a:t>
            </a:r>
          </a:p>
        </p:txBody>
      </p:sp>
      <p:sp>
        <p:nvSpPr>
          <p:cNvPr id="4" name="Slide Number Placeholder 3"/>
          <p:cNvSpPr>
            <a:spLocks noGrp="1"/>
          </p:cNvSpPr>
          <p:nvPr>
            <p:ph type="sldNum" sz="quarter" idx="10"/>
          </p:nvPr>
        </p:nvSpPr>
        <p:spPr/>
        <p:txBody>
          <a:bodyPr/>
          <a:lstStyle/>
          <a:p>
            <a:fld id="{C4F28BFA-14FE-47F4-908B-189B75EFABDE}" type="slidenum">
              <a:rPr lang="en-US" smtClean="0"/>
              <a:t>38</a:t>
            </a:fld>
            <a:endParaRPr lang="en-US"/>
          </a:p>
        </p:txBody>
      </p:sp>
    </p:spTree>
    <p:extLst>
      <p:ext uri="{BB962C8B-B14F-4D97-AF65-F5344CB8AC3E}">
        <p14:creationId xmlns:p14="http://schemas.microsoft.com/office/powerpoint/2010/main" val="1715864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Key message: Stop it. We have the power to end stalking.</a:t>
            </a:r>
            <a:br>
              <a:rPr lang="en-US" baseline="0" dirty="0" smtClean="0"/>
            </a:br>
            <a:endParaRPr lang="en-US" baseline="0" dirty="0" smtClean="0"/>
          </a:p>
          <a:p>
            <a:pPr marL="171450" indent="-171450">
              <a:buFont typeface="Arial" panose="020B0604020202020204" pitchFamily="34" charset="0"/>
              <a:buChar char="•"/>
            </a:pPr>
            <a:r>
              <a:rPr lang="en-US" baseline="0" dirty="0" smtClean="0"/>
              <a:t>Stalkers </a:t>
            </a:r>
            <a:r>
              <a:rPr lang="en-US" baseline="0" dirty="0"/>
              <a:t>stalk because they know they can get away with it. We can change that. </a:t>
            </a:r>
          </a:p>
          <a:p>
            <a:pPr marL="171450" indent="-171450">
              <a:buFont typeface="Arial" panose="020B0604020202020204" pitchFamily="34" charset="0"/>
              <a:buChar char="•"/>
            </a:pPr>
            <a:r>
              <a:rPr lang="en-US" baseline="0" dirty="0"/>
              <a:t>Many communities lack resources to address stalking adequately. Advocate for more resources on stalking in your community.</a:t>
            </a:r>
          </a:p>
          <a:p>
            <a:pPr marL="171450" indent="-171450">
              <a:buFont typeface="Arial" panose="020B0604020202020204" pitchFamily="34" charset="0"/>
              <a:buChar char="•"/>
            </a:pPr>
            <a:r>
              <a:rPr lang="en-US" sz="2700" b="0" dirty="0">
                <a:solidFill>
                  <a:srgbClr val="002D59"/>
                </a:solidFill>
                <a:latin typeface="Brandon grotesque regular"/>
              </a:rPr>
              <a:t>Talk with your friends, loved ones and community about healthy relationships and stalking.</a:t>
            </a:r>
          </a:p>
          <a:p>
            <a:pPr marL="171450" indent="-171450">
              <a:buFont typeface="Arial" panose="020B0604020202020204" pitchFamily="34" charset="0"/>
              <a:buChar char="•"/>
            </a:pPr>
            <a:r>
              <a:rPr lang="en-US" sz="2700" b="0" dirty="0">
                <a:solidFill>
                  <a:srgbClr val="002D59"/>
                </a:solidFill>
                <a:latin typeface="Brandon grotesque regular"/>
              </a:rPr>
              <a:t>Get involved in anti-stalking efforts in your community.</a:t>
            </a:r>
          </a:p>
        </p:txBody>
      </p:sp>
      <p:sp>
        <p:nvSpPr>
          <p:cNvPr id="4" name="Slide Number Placeholder 3"/>
          <p:cNvSpPr>
            <a:spLocks noGrp="1"/>
          </p:cNvSpPr>
          <p:nvPr>
            <p:ph type="sldNum" sz="quarter" idx="10"/>
          </p:nvPr>
        </p:nvSpPr>
        <p:spPr/>
        <p:txBody>
          <a:bodyPr/>
          <a:lstStyle/>
          <a:p>
            <a:fld id="{C4F28BFA-14FE-47F4-908B-189B75EFABDE}" type="slidenum">
              <a:rPr lang="en-US" smtClean="0"/>
              <a:t>39</a:t>
            </a:fld>
            <a:endParaRPr lang="en-US"/>
          </a:p>
        </p:txBody>
      </p:sp>
    </p:spTree>
    <p:extLst>
      <p:ext uri="{BB962C8B-B14F-4D97-AF65-F5344CB8AC3E}">
        <p14:creationId xmlns:p14="http://schemas.microsoft.com/office/powerpoint/2010/main" val="246030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u="none" dirty="0" smtClean="0"/>
              <a:t>Key</a:t>
            </a:r>
            <a:r>
              <a:rPr lang="en-US" i="0" u="none" baseline="0" dirty="0" smtClean="0"/>
              <a:t> message: A victim’s perspective on the fear and distress caused by stalking</a:t>
            </a:r>
            <a:br>
              <a:rPr lang="en-US" i="0" u="none" baseline="0" dirty="0" smtClean="0"/>
            </a:br>
            <a:endParaRPr lang="en-US" i="1" dirty="0" smtClean="0"/>
          </a:p>
          <a:p>
            <a:pPr marL="171450" indent="-171450">
              <a:buFont typeface="Arial" panose="020B0604020202020204" pitchFamily="34" charset="0"/>
              <a:buChar char="•"/>
            </a:pPr>
            <a:r>
              <a:rPr lang="en-US" i="1" dirty="0" smtClean="0"/>
              <a:t>Ask </a:t>
            </a:r>
            <a:r>
              <a:rPr lang="en-US" i="1" dirty="0"/>
              <a:t>the group:</a:t>
            </a:r>
            <a:r>
              <a:rPr lang="en-US" i="1" baseline="0" dirty="0"/>
              <a:t> Can someone read this quote out loud?</a:t>
            </a:r>
          </a:p>
          <a:p>
            <a:pPr marL="171450" indent="-171450">
              <a:buFont typeface="Arial" panose="020B0604020202020204" pitchFamily="34" charset="0"/>
              <a:buChar char="•"/>
            </a:pPr>
            <a:r>
              <a:rPr lang="en-US" i="0" baseline="0" dirty="0"/>
              <a:t>This is testimony from Renee Sue O’Neal, who was stalked by her ex-boyfriend, Jerrod Hill.</a:t>
            </a:r>
          </a:p>
          <a:p>
            <a:pPr marL="171450" indent="-171450">
              <a:buFont typeface="Arial" panose="020B0604020202020204" pitchFamily="34" charset="0"/>
              <a:buChar char="•"/>
            </a:pPr>
            <a:r>
              <a:rPr lang="en-US" i="0" baseline="0" dirty="0"/>
              <a:t>Renee was supposed to read these words from her victim statement as part of Jerrod’s sentencing hearing for a felony stalking charge. But she didn’t make it. </a:t>
            </a:r>
          </a:p>
          <a:p>
            <a:pPr marL="628650" lvl="1" indent="-171450">
              <a:buFont typeface="Arial" panose="020B0604020202020204" pitchFamily="34" charset="0"/>
              <a:buChar char="•"/>
            </a:pPr>
            <a:r>
              <a:rPr lang="en-US" i="0" baseline="0" dirty="0"/>
              <a:t>Jerrod – out on bail -- murdered her the morning of that hearing before killing himself.</a:t>
            </a:r>
          </a:p>
          <a:p>
            <a:pPr marL="0" indent="0">
              <a:buFont typeface="Arial" panose="020B0604020202020204" pitchFamily="34" charset="0"/>
              <a:buNone/>
            </a:pPr>
            <a:endParaRPr lang="en-US" i="0" baseline="0" dirty="0"/>
          </a:p>
        </p:txBody>
      </p:sp>
      <p:sp>
        <p:nvSpPr>
          <p:cNvPr id="4" name="Slide Number Placeholder 3"/>
          <p:cNvSpPr>
            <a:spLocks noGrp="1"/>
          </p:cNvSpPr>
          <p:nvPr>
            <p:ph type="sldNum" sz="quarter" idx="10"/>
          </p:nvPr>
        </p:nvSpPr>
        <p:spPr/>
        <p:txBody>
          <a:bodyPr/>
          <a:lstStyle/>
          <a:p>
            <a:fld id="{C4F28BFA-14FE-47F4-908B-189B75EFABDE}" type="slidenum">
              <a:rPr lang="en-US" smtClean="0"/>
              <a:t>4</a:t>
            </a:fld>
            <a:endParaRPr lang="en-US"/>
          </a:p>
        </p:txBody>
      </p:sp>
    </p:spTree>
    <p:extLst>
      <p:ext uri="{BB962C8B-B14F-4D97-AF65-F5344CB8AC3E}">
        <p14:creationId xmlns:p14="http://schemas.microsoft.com/office/powerpoint/2010/main" val="814399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Key message: January</a:t>
            </a:r>
            <a:r>
              <a:rPr lang="en-US" baseline="0" dirty="0" smtClean="0"/>
              <a:t> in National Stalking Awareness Month. Resources to get involved are available on the SPARC website.</a:t>
            </a:r>
            <a:br>
              <a:rPr lang="en-US" baseline="0" dirty="0" smtClean="0"/>
            </a:br>
            <a:endParaRPr lang="en-US" dirty="0" smtClean="0"/>
          </a:p>
          <a:p>
            <a:pPr marL="171450" indent="-171450">
              <a:buFont typeface="Arial" panose="020B0604020202020204" pitchFamily="34" charset="0"/>
              <a:buChar char="•"/>
            </a:pPr>
            <a:r>
              <a:rPr lang="en-US" dirty="0" smtClean="0"/>
              <a:t>Stalking</a:t>
            </a:r>
            <a:r>
              <a:rPr lang="en-US" baseline="0" dirty="0" smtClean="0"/>
              <a:t> </a:t>
            </a:r>
            <a:r>
              <a:rPr lang="en-US" baseline="0" dirty="0"/>
              <a:t>impacts every population in every community.</a:t>
            </a:r>
          </a:p>
          <a:p>
            <a:pPr marL="171450" indent="-171450">
              <a:buFont typeface="Arial" panose="020B0604020202020204" pitchFamily="34" charset="0"/>
              <a:buChar char="•"/>
            </a:pPr>
            <a:r>
              <a:rPr lang="en-US" baseline="0" dirty="0"/>
              <a:t>Bring stalking awareness to groups where you have influence: it could be through your work, a PTA, a religious group, or any number of other places.</a:t>
            </a:r>
          </a:p>
          <a:p>
            <a:pPr marL="171450" indent="-171450">
              <a:buFont typeface="Arial" panose="020B0604020202020204" pitchFamily="34" charset="0"/>
              <a:buChar char="•"/>
            </a:pPr>
            <a:r>
              <a:rPr lang="en-US" baseline="0" dirty="0"/>
              <a:t>SPARC creates ready-to-use resources each January for Stalking Awareness Month. Visit the SPARC website to get involved.</a:t>
            </a:r>
          </a:p>
        </p:txBody>
      </p:sp>
      <p:sp>
        <p:nvSpPr>
          <p:cNvPr id="4" name="Slide Number Placeholder 3"/>
          <p:cNvSpPr>
            <a:spLocks noGrp="1"/>
          </p:cNvSpPr>
          <p:nvPr>
            <p:ph type="sldNum" sz="quarter" idx="10"/>
          </p:nvPr>
        </p:nvSpPr>
        <p:spPr/>
        <p:txBody>
          <a:bodyPr/>
          <a:lstStyle/>
          <a:p>
            <a:fld id="{C4F28BFA-14FE-47F4-908B-189B75EFABDE}" type="slidenum">
              <a:rPr lang="en-US" smtClean="0"/>
              <a:t>40</a:t>
            </a:fld>
            <a:endParaRPr lang="en-US"/>
          </a:p>
        </p:txBody>
      </p:sp>
    </p:spTree>
    <p:extLst>
      <p:ext uri="{BB962C8B-B14F-4D97-AF65-F5344CB8AC3E}">
        <p14:creationId xmlns:p14="http://schemas.microsoft.com/office/powerpoint/2010/main" val="3866119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baseline="0" dirty="0" smtClean="0"/>
              <a:t>Key message: Take the time to brainstorm what you can do to address stalking.</a:t>
            </a:r>
            <a:br>
              <a:rPr lang="en-US" i="0" baseline="0" dirty="0" smtClean="0"/>
            </a:br>
            <a:endParaRPr lang="en-US"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Turn </a:t>
            </a:r>
            <a:r>
              <a:rPr lang="en-US" i="0" baseline="0" dirty="0"/>
              <a:t>to the person next to you and discuss one thing you can do to help address stalking. </a:t>
            </a:r>
            <a:r>
              <a:rPr lang="en-US" i="1" baseline="0" dirty="0"/>
              <a:t>(Allow 2 minutes for discussion. If time allows, ask for some participants to share their commitments).</a:t>
            </a:r>
            <a:endParaRPr lang="en-US" i="0" baseline="0" dirty="0"/>
          </a:p>
          <a:p>
            <a:endParaRPr lang="en-US" dirty="0"/>
          </a:p>
        </p:txBody>
      </p:sp>
      <p:sp>
        <p:nvSpPr>
          <p:cNvPr id="4" name="Slide Number Placeholder 3"/>
          <p:cNvSpPr>
            <a:spLocks noGrp="1"/>
          </p:cNvSpPr>
          <p:nvPr>
            <p:ph type="sldNum" sz="quarter" idx="10"/>
          </p:nvPr>
        </p:nvSpPr>
        <p:spPr/>
        <p:txBody>
          <a:bodyPr/>
          <a:lstStyle/>
          <a:p>
            <a:fld id="{C4F28BFA-14FE-47F4-908B-189B75EFABDE}" type="slidenum">
              <a:rPr lang="en-US" smtClean="0"/>
              <a:t>41</a:t>
            </a:fld>
            <a:endParaRPr lang="en-US"/>
          </a:p>
        </p:txBody>
      </p:sp>
    </p:spTree>
    <p:extLst>
      <p:ext uri="{BB962C8B-B14F-4D97-AF65-F5344CB8AC3E}">
        <p14:creationId xmlns:p14="http://schemas.microsoft.com/office/powerpoint/2010/main" val="1040699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smtClean="0">
                <a:solidFill>
                  <a:schemeClr val="tx1"/>
                </a:solidFill>
                <a:effectLst/>
                <a:latin typeface="+mn-lt"/>
                <a:ea typeface="+mn-ea"/>
                <a:cs typeface="+mn-cs"/>
              </a:rPr>
              <a:t>Key message: SPARC is funded by the</a:t>
            </a:r>
            <a:r>
              <a:rPr lang="en-US" sz="1200" kern="1200" baseline="0" dirty="0" smtClean="0">
                <a:solidFill>
                  <a:schemeClr val="tx1"/>
                </a:solidFill>
                <a:effectLst/>
                <a:latin typeface="+mn-lt"/>
                <a:ea typeface="+mn-ea"/>
                <a:cs typeface="+mn-cs"/>
              </a:rPr>
              <a:t> Department of Justice Office of Violence Against Women (OVW).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SPARC has given permission to us to reproduce and use these slides for training purposes.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Please be sure to check out SPARC’s materials, website, etc.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8BAB667-9AEB-45F4-9315-55FF8A0F7BB3}" type="slidenum">
              <a:rPr lang="en-US" smtClean="0"/>
              <a:t>42</a:t>
            </a:fld>
            <a:endParaRPr lang="en-US"/>
          </a:p>
        </p:txBody>
      </p:sp>
    </p:spTree>
    <p:extLst>
      <p:ext uri="{BB962C8B-B14F-4D97-AF65-F5344CB8AC3E}">
        <p14:creationId xmlns:p14="http://schemas.microsoft.com/office/powerpoint/2010/main" val="637757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Key</a:t>
            </a:r>
            <a:r>
              <a:rPr lang="en-US" baseline="0" dirty="0" smtClean="0"/>
              <a:t> message: SPARC has more resources on stalking.</a:t>
            </a:r>
            <a:br>
              <a:rPr lang="en-US" baseline="0" dirty="0" smtClean="0"/>
            </a:br>
            <a:endParaRPr lang="en-US" dirty="0" smtClean="0"/>
          </a:p>
          <a:p>
            <a:pPr marL="171450" indent="-171450">
              <a:buFont typeface="Arial" panose="020B0604020202020204" pitchFamily="34" charset="0"/>
              <a:buChar char="•"/>
            </a:pPr>
            <a:r>
              <a:rPr lang="en-US" dirty="0" smtClean="0"/>
              <a:t>SPARC provides</a:t>
            </a:r>
            <a:r>
              <a:rPr lang="en-US" baseline="0" dirty="0" smtClean="0"/>
              <a:t> in-person and online training and resources on stalking. </a:t>
            </a:r>
          </a:p>
          <a:p>
            <a:pPr marL="171450" indent="-171450">
              <a:buFont typeface="Arial" panose="020B0604020202020204" pitchFamily="34" charset="0"/>
              <a:buChar char="•"/>
            </a:pPr>
            <a:r>
              <a:rPr lang="en-US" baseline="0" dirty="0" smtClean="0"/>
              <a:t>Visit the SPARC website to learn more.</a:t>
            </a:r>
          </a:p>
        </p:txBody>
      </p:sp>
      <p:sp>
        <p:nvSpPr>
          <p:cNvPr id="4" name="Slide Number Placeholder 3"/>
          <p:cNvSpPr>
            <a:spLocks noGrp="1"/>
          </p:cNvSpPr>
          <p:nvPr>
            <p:ph type="sldNum" sz="quarter" idx="10"/>
          </p:nvPr>
        </p:nvSpPr>
        <p:spPr/>
        <p:txBody>
          <a:bodyPr/>
          <a:lstStyle/>
          <a:p>
            <a:fld id="{E6A5CE73-3B50-4646-8940-89E4EF752A70}" type="slidenum">
              <a:rPr lang="en-US" smtClean="0"/>
              <a:t>43</a:t>
            </a:fld>
            <a:endParaRPr lang="en-US"/>
          </a:p>
        </p:txBody>
      </p:sp>
    </p:spTree>
    <p:extLst>
      <p:ext uri="{BB962C8B-B14F-4D97-AF65-F5344CB8AC3E}">
        <p14:creationId xmlns:p14="http://schemas.microsoft.com/office/powerpoint/2010/main" val="27418556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 for your attention today</a:t>
            </a:r>
            <a:r>
              <a:rPr lang="en-US" baseline="0" dirty="0"/>
              <a:t>!</a:t>
            </a:r>
          </a:p>
          <a:p>
            <a:pPr marL="171450" indent="-171450">
              <a:buFont typeface="Arial" panose="020B0604020202020204" pitchFamily="34" charset="0"/>
              <a:buChar char="•"/>
            </a:pPr>
            <a:r>
              <a:rPr lang="en-US" baseline="0" dirty="0"/>
              <a:t>Please learn more at www.StalkingAwareness.org</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C4F28BFA-14FE-47F4-908B-189B75EFABDE}" type="slidenum">
              <a:rPr lang="en-US" smtClean="0"/>
              <a:t>45</a:t>
            </a:fld>
            <a:endParaRPr lang="en-US"/>
          </a:p>
        </p:txBody>
      </p:sp>
    </p:spTree>
    <p:extLst>
      <p:ext uri="{BB962C8B-B14F-4D97-AF65-F5344CB8AC3E}">
        <p14:creationId xmlns:p14="http://schemas.microsoft.com/office/powerpoint/2010/main" val="1854074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none" dirty="0" smtClean="0"/>
              <a:t>Key</a:t>
            </a:r>
            <a:r>
              <a:rPr lang="en-US" i="0" u="none" baseline="0" dirty="0" smtClean="0"/>
              <a:t> message: </a:t>
            </a:r>
            <a:r>
              <a:rPr lang="en-US" sz="1200" kern="1200" dirty="0" smtClean="0">
                <a:solidFill>
                  <a:schemeClr val="tx1"/>
                </a:solidFill>
                <a:effectLst/>
                <a:latin typeface="+mn-lt"/>
                <a:ea typeface="+mn-ea"/>
                <a:cs typeface="+mn-cs"/>
              </a:rPr>
              <a:t>Renee’s story is just one example of the millions of people impacted by stalking, a serious and prevalent crime.</a:t>
            </a:r>
            <a:endParaRPr lang="en-US" i="0" u="none" dirty="0" smtClean="0"/>
          </a:p>
          <a:p>
            <a:endParaRPr lang="en-US" dirty="0"/>
          </a:p>
        </p:txBody>
      </p:sp>
      <p:sp>
        <p:nvSpPr>
          <p:cNvPr id="4" name="Slide Number Placeholder 3"/>
          <p:cNvSpPr>
            <a:spLocks noGrp="1"/>
          </p:cNvSpPr>
          <p:nvPr>
            <p:ph type="sldNum" sz="quarter" idx="10"/>
          </p:nvPr>
        </p:nvSpPr>
        <p:spPr/>
        <p:txBody>
          <a:bodyPr/>
          <a:lstStyle/>
          <a:p>
            <a:fld id="{C4F28BFA-14FE-47F4-908B-189B75EFABDE}" type="slidenum">
              <a:rPr lang="en-US" smtClean="0"/>
              <a:t>5</a:t>
            </a:fld>
            <a:endParaRPr lang="en-US"/>
          </a:p>
        </p:txBody>
      </p:sp>
    </p:spTree>
    <p:extLst>
      <p:ext uri="{BB962C8B-B14F-4D97-AF65-F5344CB8AC3E}">
        <p14:creationId xmlns:p14="http://schemas.microsoft.com/office/powerpoint/2010/main" val="4039778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Key message: Stalking is prevalent and dangerous.</a:t>
            </a:r>
            <a:br>
              <a:rPr lang="en-US" dirty="0" smtClean="0"/>
            </a:br>
            <a:endParaRPr lang="en-US" dirty="0" smtClean="0"/>
          </a:p>
          <a:p>
            <a:pPr marL="171450" indent="-171450">
              <a:buFont typeface="Arial" panose="020B0604020202020204" pitchFamily="34" charset="0"/>
              <a:buChar char="•"/>
            </a:pPr>
            <a:r>
              <a:rPr lang="en-US" dirty="0" smtClean="0"/>
              <a:t>An estimated 25 </a:t>
            </a:r>
            <a:r>
              <a:rPr lang="en-US" dirty="0"/>
              <a:t>million people have been stalked in the United States over the course of their lifetimes.</a:t>
            </a:r>
          </a:p>
          <a:p>
            <a:pPr marL="171450" indent="-171450">
              <a:buFont typeface="Arial" panose="020B0604020202020204" pitchFamily="34" charset="0"/>
              <a:buChar char="•"/>
            </a:pPr>
            <a:r>
              <a:rPr lang="en-US" baseline="0" dirty="0"/>
              <a:t>6-7.5 million are stalked in a one-year period.</a:t>
            </a:r>
          </a:p>
          <a:p>
            <a:pPr marL="171450" indent="-171450">
              <a:buFont typeface="Arial" panose="020B0604020202020204" pitchFamily="34" charset="0"/>
              <a:buChar char="•"/>
            </a:pPr>
            <a:r>
              <a:rPr lang="en-US" baseline="0" dirty="0"/>
              <a:t>Stalking is a major predictor of </a:t>
            </a:r>
            <a:r>
              <a:rPr lang="en-US" baseline="0" dirty="0" smtClean="0"/>
              <a:t>lethality:</a:t>
            </a:r>
          </a:p>
          <a:p>
            <a:pPr marL="628650" lvl="1" indent="-171450">
              <a:buFont typeface="Arial" panose="020B0604020202020204" pitchFamily="34" charset="0"/>
              <a:buChar char="•"/>
            </a:pPr>
            <a:r>
              <a:rPr lang="en-US" baseline="0" dirty="0" smtClean="0"/>
              <a:t>In one study, 76</a:t>
            </a:r>
            <a:r>
              <a:rPr lang="en-US" baseline="0" dirty="0"/>
              <a:t>% of </a:t>
            </a:r>
            <a:r>
              <a:rPr lang="en-US" baseline="0" dirty="0" err="1"/>
              <a:t>femicide</a:t>
            </a:r>
            <a:r>
              <a:rPr lang="en-US" baseline="0" dirty="0"/>
              <a:t> victims murdered by intimate partners were stalked prior to being killed.</a:t>
            </a:r>
          </a:p>
          <a:p>
            <a:pPr marL="171450" indent="-171450">
              <a:buFont typeface="Arial" panose="020B0604020202020204" pitchFamily="34" charset="0"/>
              <a:buChar char="•"/>
            </a:pPr>
            <a:r>
              <a:rPr lang="en-US" baseline="0" dirty="0"/>
              <a:t>Yet, very few stalkers are charged, arrested or prosecuted.</a:t>
            </a:r>
          </a:p>
        </p:txBody>
      </p:sp>
      <p:sp>
        <p:nvSpPr>
          <p:cNvPr id="4" name="Slide Number Placeholder 3"/>
          <p:cNvSpPr>
            <a:spLocks noGrp="1"/>
          </p:cNvSpPr>
          <p:nvPr>
            <p:ph type="sldNum" sz="quarter" idx="10"/>
          </p:nvPr>
        </p:nvSpPr>
        <p:spPr/>
        <p:txBody>
          <a:bodyPr/>
          <a:lstStyle/>
          <a:p>
            <a:fld id="{C4F28BFA-14FE-47F4-908B-189B75EFABDE}" type="slidenum">
              <a:rPr lang="en-US" smtClean="0"/>
              <a:t>6</a:t>
            </a:fld>
            <a:endParaRPr lang="en-US"/>
          </a:p>
        </p:txBody>
      </p:sp>
    </p:spTree>
    <p:extLst>
      <p:ext uri="{BB962C8B-B14F-4D97-AF65-F5344CB8AC3E}">
        <p14:creationId xmlns:p14="http://schemas.microsoft.com/office/powerpoint/2010/main" val="2406938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Key message: Let’s define stalking. </a:t>
            </a:r>
            <a:endParaRPr lang="en-US" dirty="0"/>
          </a:p>
        </p:txBody>
      </p:sp>
      <p:sp>
        <p:nvSpPr>
          <p:cNvPr id="4" name="Slide Number Placeholder 3"/>
          <p:cNvSpPr>
            <a:spLocks noGrp="1"/>
          </p:cNvSpPr>
          <p:nvPr>
            <p:ph type="sldNum" sz="quarter" idx="10"/>
          </p:nvPr>
        </p:nvSpPr>
        <p:spPr/>
        <p:txBody>
          <a:bodyPr/>
          <a:lstStyle/>
          <a:p>
            <a:fld id="{C4F28BFA-14FE-47F4-908B-189B75EFABDE}" type="slidenum">
              <a:rPr lang="en-US" smtClean="0"/>
              <a:t>7</a:t>
            </a:fld>
            <a:endParaRPr lang="en-US"/>
          </a:p>
        </p:txBody>
      </p:sp>
    </p:spTree>
    <p:extLst>
      <p:ext uri="{BB962C8B-B14F-4D97-AF65-F5344CB8AC3E}">
        <p14:creationId xmlns:p14="http://schemas.microsoft.com/office/powerpoint/2010/main" val="1748118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Key message: The</a:t>
            </a:r>
            <a:r>
              <a:rPr lang="en-US" sz="1200" kern="1200" baseline="0" dirty="0" smtClean="0">
                <a:solidFill>
                  <a:schemeClr val="tx1"/>
                </a:solidFill>
                <a:effectLst/>
                <a:latin typeface="+mn-lt"/>
                <a:ea typeface="+mn-ea"/>
                <a:cs typeface="+mn-cs"/>
              </a:rPr>
              <a:t> behavioral definition of stalking is a pattern of behavior directed at a specific person that would cause a reasonable person to feel fear.</a:t>
            </a:r>
            <a:br>
              <a:rPr lang="en-US" sz="1200" kern="1200" baseline="0" dirty="0" smtClean="0">
                <a:solidFill>
                  <a:schemeClr val="tx1"/>
                </a:solidFill>
                <a:effectLst/>
                <a:latin typeface="+mn-lt"/>
                <a:ea typeface="+mn-ea"/>
                <a:cs typeface="+mn-cs"/>
              </a:rPr>
            </a:b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Different</a:t>
            </a:r>
            <a:r>
              <a:rPr lang="en-US" baseline="0" dirty="0" smtClean="0"/>
              <a:t> </a:t>
            </a:r>
            <a:r>
              <a:rPr lang="en-US" baseline="0" dirty="0"/>
              <a:t>states and jurisdictions have different definitions of stalking.</a:t>
            </a:r>
            <a:endParaRPr lang="en-US" i="0" dirty="0"/>
          </a:p>
          <a:p>
            <a:pPr marL="171450" indent="-171450">
              <a:buFont typeface="Arial" panose="020B0604020202020204" pitchFamily="34" charset="0"/>
              <a:buChar char="•"/>
            </a:pPr>
            <a:r>
              <a:rPr lang="en-US" i="0" dirty="0"/>
              <a:t>This is the behavioral definition.</a:t>
            </a:r>
          </a:p>
          <a:p>
            <a:pPr marL="171450" indent="-171450">
              <a:buFont typeface="Arial" panose="020B0604020202020204" pitchFamily="34" charset="0"/>
              <a:buChar char="•"/>
            </a:pPr>
            <a:r>
              <a:rPr lang="en-US" i="1" dirty="0"/>
              <a:t>Can</a:t>
            </a:r>
            <a:r>
              <a:rPr lang="en-US" i="1" baseline="0" dirty="0"/>
              <a:t> someone read this definition out loud for me</a:t>
            </a:r>
            <a:r>
              <a:rPr lang="en-US" i="1" baseline="0" dirty="0" smtClean="0"/>
              <a:t>?</a:t>
            </a:r>
            <a:endParaRPr lang="en-US" i="1" baseline="0" dirty="0"/>
          </a:p>
        </p:txBody>
      </p:sp>
      <p:sp>
        <p:nvSpPr>
          <p:cNvPr id="4" name="Slide Number Placeholder 3"/>
          <p:cNvSpPr>
            <a:spLocks noGrp="1"/>
          </p:cNvSpPr>
          <p:nvPr>
            <p:ph type="sldNum" sz="quarter" idx="10"/>
          </p:nvPr>
        </p:nvSpPr>
        <p:spPr/>
        <p:txBody>
          <a:bodyPr/>
          <a:lstStyle/>
          <a:p>
            <a:fld id="{C4F28BFA-14FE-47F4-908B-189B75EFABDE}" type="slidenum">
              <a:rPr lang="en-US" smtClean="0"/>
              <a:t>8</a:t>
            </a:fld>
            <a:endParaRPr lang="en-US"/>
          </a:p>
        </p:txBody>
      </p:sp>
    </p:spTree>
    <p:extLst>
      <p:ext uri="{BB962C8B-B14F-4D97-AF65-F5344CB8AC3E}">
        <p14:creationId xmlns:p14="http://schemas.microsoft.com/office/powerpoint/2010/main" val="1769514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0" dirty="0" smtClean="0"/>
              <a:t>Key message:</a:t>
            </a:r>
            <a:r>
              <a:rPr lang="en-US" i="0" baseline="0" dirty="0" smtClean="0"/>
              <a:t> We’ll discuss the highlighted elements in more detail.</a:t>
            </a:r>
            <a:br>
              <a:rPr lang="en-US" i="0" baseline="0" dirty="0" smtClean="0"/>
            </a:br>
            <a:endParaRPr lang="en-US" i="0" dirty="0" smtClean="0"/>
          </a:p>
          <a:p>
            <a:pPr marL="171450" indent="-171450">
              <a:buFont typeface="Arial" panose="020B0604020202020204" pitchFamily="34" charset="0"/>
              <a:buChar char="•"/>
            </a:pPr>
            <a:r>
              <a:rPr lang="en-US" i="0" dirty="0" smtClean="0"/>
              <a:t>So</a:t>
            </a:r>
            <a:r>
              <a:rPr lang="en-US" i="0" baseline="0" dirty="0" smtClean="0"/>
              <a:t>me of the important concepts here have been highlighted.</a:t>
            </a:r>
          </a:p>
          <a:p>
            <a:pPr marL="171450" indent="-171450">
              <a:buFont typeface="Arial" panose="020B0604020202020204" pitchFamily="34" charset="0"/>
              <a:buChar char="•"/>
            </a:pPr>
            <a:r>
              <a:rPr lang="en-US" i="0" dirty="0" smtClean="0"/>
              <a:t>Let’s break this down.</a:t>
            </a:r>
            <a:endParaRPr lang="en-US" i="0" dirty="0"/>
          </a:p>
        </p:txBody>
      </p:sp>
      <p:sp>
        <p:nvSpPr>
          <p:cNvPr id="4" name="Slide Number Placeholder 3"/>
          <p:cNvSpPr>
            <a:spLocks noGrp="1"/>
          </p:cNvSpPr>
          <p:nvPr>
            <p:ph type="sldNum" sz="quarter" idx="10"/>
          </p:nvPr>
        </p:nvSpPr>
        <p:spPr/>
        <p:txBody>
          <a:bodyPr/>
          <a:lstStyle/>
          <a:p>
            <a:fld id="{C4F28BFA-14FE-47F4-908B-189B75EFABDE}" type="slidenum">
              <a:rPr lang="en-US" smtClean="0"/>
              <a:t>9</a:t>
            </a:fld>
            <a:endParaRPr lang="en-US"/>
          </a:p>
        </p:txBody>
      </p:sp>
    </p:spTree>
    <p:extLst>
      <p:ext uri="{BB962C8B-B14F-4D97-AF65-F5344CB8AC3E}">
        <p14:creationId xmlns:p14="http://schemas.microsoft.com/office/powerpoint/2010/main" val="28218284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b="1">
                <a:solidFill>
                  <a:schemeClr val="bg1"/>
                </a:solidFill>
                <a:latin typeface="Brandon grotesque bold"/>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800">
                <a:solidFill>
                  <a:schemeClr val="bg1"/>
                </a:solidFill>
                <a:latin typeface="Brandon grotesque bold"/>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862" y="554919"/>
            <a:ext cx="7715795" cy="1484797"/>
          </a:xfrm>
          <a:prstGeom prst="rect">
            <a:avLst/>
          </a:prstGeom>
        </p:spPr>
      </p:pic>
    </p:spTree>
    <p:extLst>
      <p:ext uri="{BB962C8B-B14F-4D97-AF65-F5344CB8AC3E}">
        <p14:creationId xmlns:p14="http://schemas.microsoft.com/office/powerpoint/2010/main" val="1291027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436C3E-F278-D841-AA6A-1244ED68E7A1}"/>
              </a:ext>
            </a:extLst>
          </p:cNvPr>
          <p:cNvSpPr>
            <a:spLocks noGrp="1"/>
          </p:cNvSpPr>
          <p:nvPr>
            <p:ph type="dt" sz="half" idx="10"/>
          </p:nvPr>
        </p:nvSpPr>
        <p:spPr/>
        <p:txBody>
          <a:bodyPr/>
          <a:lstStyle/>
          <a:p>
            <a:fld id="{BE59812E-0B53-914C-8849-7A84CA70B915}" type="datetimeFigureOut">
              <a:rPr lang="en-US" smtClean="0"/>
              <a:t>9/19/2019</a:t>
            </a:fld>
            <a:endParaRPr lang="en-US"/>
          </a:p>
        </p:txBody>
      </p:sp>
      <p:sp>
        <p:nvSpPr>
          <p:cNvPr id="3" name="Footer Placeholder 2">
            <a:extLst>
              <a:ext uri="{FF2B5EF4-FFF2-40B4-BE49-F238E27FC236}">
                <a16:creationId xmlns:a16="http://schemas.microsoft.com/office/drawing/2014/main" id="{0BCFED30-8398-E049-8540-848F031A31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1B85A5-735A-5049-AC99-3A0016ED0189}"/>
              </a:ext>
            </a:extLst>
          </p:cNvPr>
          <p:cNvSpPr>
            <a:spLocks noGrp="1"/>
          </p:cNvSpPr>
          <p:nvPr>
            <p:ph type="sldNum" sz="quarter" idx="12"/>
          </p:nvPr>
        </p:nvSpPr>
        <p:spPr/>
        <p:txBody>
          <a:bodyPr/>
          <a:lstStyle/>
          <a:p>
            <a:fld id="{6446F0C7-1D21-254E-9AFA-84A016E3550A}" type="slidenum">
              <a:rPr lang="en-US" smtClean="0"/>
              <a:t>‹#›</a:t>
            </a:fld>
            <a:endParaRPr lang="en-US"/>
          </a:p>
        </p:txBody>
      </p:sp>
    </p:spTree>
    <p:extLst>
      <p:ext uri="{BB962C8B-B14F-4D97-AF65-F5344CB8AC3E}">
        <p14:creationId xmlns:p14="http://schemas.microsoft.com/office/powerpoint/2010/main" val="3439025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Blank color background">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2802754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993189-2105-8541-AE9B-E5FE652DDE83}"/>
              </a:ext>
            </a:extLst>
          </p:cNvPr>
          <p:cNvSpPr>
            <a:spLocks noGrp="1"/>
          </p:cNvSpPr>
          <p:nvPr>
            <p:ph sz="quarter" idx="10"/>
          </p:nvPr>
        </p:nvSpPr>
        <p:spPr>
          <a:xfrm>
            <a:off x="466725" y="1511300"/>
            <a:ext cx="8229600" cy="4986338"/>
          </a:xfrm>
        </p:spPr>
        <p:txBody>
          <a:bodyPr>
            <a:normAutofit/>
          </a:bodyPr>
          <a:lstStyle>
            <a:lvl1pPr marL="257175" indent="-257175">
              <a:buFont typeface="Arial" panose="020B0604020202020204" pitchFamily="34" charset="0"/>
              <a:buChar char="•"/>
              <a:defRPr sz="2800">
                <a:solidFill>
                  <a:srgbClr val="002959"/>
                </a:solidFill>
                <a:latin typeface="Brandon grotesque medium"/>
              </a:defRPr>
            </a:lvl1pPr>
            <a:lvl2pPr>
              <a:defRPr sz="2800">
                <a:solidFill>
                  <a:srgbClr val="002959"/>
                </a:solidFill>
                <a:latin typeface="Brandon grotesque medium"/>
              </a:defRPr>
            </a:lvl2pPr>
            <a:lvl3pPr>
              <a:defRPr sz="2800">
                <a:solidFill>
                  <a:srgbClr val="002959"/>
                </a:solidFill>
                <a:latin typeface="Brandon grotesque medium"/>
              </a:defRPr>
            </a:lvl3pPr>
            <a:lvl4pPr>
              <a:defRPr sz="2800">
                <a:solidFill>
                  <a:srgbClr val="002959"/>
                </a:solidFill>
                <a:latin typeface="Brandon grotesque medium"/>
              </a:defRPr>
            </a:lvl4pPr>
            <a:lvl5pPr>
              <a:defRPr sz="2800">
                <a:solidFill>
                  <a:srgbClr val="002959"/>
                </a:solidFill>
                <a:latin typeface="Brandon grotesque medium"/>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088253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sp>
        <p:nvSpPr>
          <p:cNvPr id="3" name="Shape 36">
            <a:extLst>
              <a:ext uri="{FF2B5EF4-FFF2-40B4-BE49-F238E27FC236}">
                <a16:creationId xmlns:a16="http://schemas.microsoft.com/office/drawing/2014/main" id="{B3408EA7-2482-4356-9B41-67744EA7D296}"/>
              </a:ext>
            </a:extLst>
          </p:cNvPr>
          <p:cNvSpPr txBox="1">
            <a:spLocks noGrp="1"/>
          </p:cNvSpPr>
          <p:nvPr>
            <p:ph type="title"/>
          </p:nvPr>
        </p:nvSpPr>
        <p:spPr>
          <a:xfrm>
            <a:off x="466344" y="274650"/>
            <a:ext cx="8229600" cy="1143000"/>
          </a:xfrm>
          <a:prstGeom prst="rect">
            <a:avLst/>
          </a:prstGeom>
        </p:spPr>
        <p:txBody>
          <a:bodyPr wrap="square" lIns="91425" tIns="91425" rIns="91425" bIns="91425" anchor="t" anchorCtr="0"/>
          <a:lstStyle>
            <a:lvl1pPr lvl="0">
              <a:spcBef>
                <a:spcPts val="0"/>
              </a:spcBef>
              <a:defRPr sz="2475" b="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Click to edit Master title style</a:t>
            </a:r>
            <a:endParaRPr dirty="0"/>
          </a:p>
        </p:txBody>
      </p:sp>
    </p:spTree>
    <p:extLst>
      <p:ext uri="{BB962C8B-B14F-4D97-AF65-F5344CB8AC3E}">
        <p14:creationId xmlns:p14="http://schemas.microsoft.com/office/powerpoint/2010/main" val="320171568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850CC-32B9-D247-AE4E-CF104F45EC2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1E7E733-A994-1B4B-9365-51902FD53A2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00940C-6D13-C146-85DD-EA01A185A8F6}"/>
              </a:ext>
            </a:extLst>
          </p:cNvPr>
          <p:cNvSpPr>
            <a:spLocks noGrp="1"/>
          </p:cNvSpPr>
          <p:nvPr>
            <p:ph type="dt" sz="half" idx="10"/>
          </p:nvPr>
        </p:nvSpPr>
        <p:spPr/>
        <p:txBody>
          <a:bodyPr/>
          <a:lstStyle/>
          <a:p>
            <a:fld id="{C764DE79-268F-4C1A-8933-263129D2AF90}" type="datetimeFigureOut">
              <a:rPr lang="en-US" smtClean="0"/>
              <a:t>9/19/2019</a:t>
            </a:fld>
            <a:endParaRPr lang="en-US" dirty="0"/>
          </a:p>
        </p:txBody>
      </p:sp>
      <p:sp>
        <p:nvSpPr>
          <p:cNvPr id="5" name="Footer Placeholder 4">
            <a:extLst>
              <a:ext uri="{FF2B5EF4-FFF2-40B4-BE49-F238E27FC236}">
                <a16:creationId xmlns:a16="http://schemas.microsoft.com/office/drawing/2014/main" id="{72D39348-412E-454F-9B6B-DCD04CEE1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BF689-36EA-F14B-9EA2-6DCE56B82150}"/>
              </a:ext>
            </a:extLst>
          </p:cNvPr>
          <p:cNvSpPr>
            <a:spLocks noGrp="1"/>
          </p:cNvSpPr>
          <p:nvPr>
            <p:ph type="sldNum" sz="quarter" idx="12"/>
          </p:nvPr>
        </p:nvSpPr>
        <p:spPr/>
        <p:txBody>
          <a:bodyPr/>
          <a:lstStyle/>
          <a:p>
            <a:fld id="{E5421B84-EDB8-4714-8380-E990FB1E1CD9}" type="slidenum">
              <a:rPr lang="en-US" smtClean="0"/>
              <a:t>‹#›</a:t>
            </a:fld>
            <a:endParaRPr lang="en-US"/>
          </a:p>
        </p:txBody>
      </p:sp>
    </p:spTree>
    <p:extLst>
      <p:ext uri="{BB962C8B-B14F-4D97-AF65-F5344CB8AC3E}">
        <p14:creationId xmlns:p14="http://schemas.microsoft.com/office/powerpoint/2010/main" val="234339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p:spTree>
      <p:nvGrpSpPr>
        <p:cNvPr id="1" name="Shape 21"/>
        <p:cNvGrpSpPr/>
        <p:nvPr/>
      </p:nvGrpSpPr>
      <p:grpSpPr>
        <a:xfrm>
          <a:off x="0" y="0"/>
          <a:ext cx="0" cy="0"/>
          <a:chOff x="0" y="0"/>
          <a:chExt cx="0" cy="0"/>
        </a:xfrm>
      </p:grpSpPr>
      <p:sp>
        <p:nvSpPr>
          <p:cNvPr id="22" name="Shape 22"/>
          <p:cNvSpPr txBox="1">
            <a:spLocks noGrp="1"/>
          </p:cNvSpPr>
          <p:nvPr>
            <p:ph type="body" idx="1"/>
          </p:nvPr>
        </p:nvSpPr>
        <p:spPr>
          <a:xfrm>
            <a:off x="-955" y="1590509"/>
            <a:ext cx="9144955" cy="1093200"/>
          </a:xfrm>
          <a:prstGeom prst="rect">
            <a:avLst/>
          </a:prstGeom>
        </p:spPr>
        <p:txBody>
          <a:bodyPr wrap="square" lIns="91425" tIns="91425" rIns="91425" bIns="91425" anchor="t" anchorCtr="0">
            <a:normAutofit/>
          </a:bodyPr>
          <a:lstStyle>
            <a:lvl1pPr lvl="0" algn="ctr" rtl="0">
              <a:spcBef>
                <a:spcPts val="0"/>
              </a:spcBef>
              <a:buNone/>
              <a:defRPr sz="3600" i="1">
                <a:solidFill>
                  <a:srgbClr val="002060"/>
                </a:solidFill>
                <a:latin typeface="Brandon grotesque bold"/>
              </a:defRPr>
            </a:lvl1pPr>
            <a:lvl2pPr lvl="1" algn="ctr" rtl="0">
              <a:spcBef>
                <a:spcPts val="0"/>
              </a:spcBef>
              <a:defRPr i="1"/>
            </a:lvl2pPr>
            <a:lvl3pPr lvl="2" algn="ctr" rtl="0">
              <a:spcBef>
                <a:spcPts val="0"/>
              </a:spcBef>
              <a:defRPr i="1"/>
            </a:lvl3pPr>
            <a:lvl4pPr lvl="3" algn="ctr" rtl="0">
              <a:spcBef>
                <a:spcPts val="0"/>
              </a:spcBef>
              <a:defRPr i="1"/>
            </a:lvl4pPr>
            <a:lvl5pPr lvl="4" algn="ctr" rtl="0">
              <a:spcBef>
                <a:spcPts val="0"/>
              </a:spcBef>
              <a:defRPr i="1"/>
            </a:lvl5pPr>
            <a:lvl6pPr lvl="5" algn="ctr" rtl="0">
              <a:spcBef>
                <a:spcPts val="0"/>
              </a:spcBef>
              <a:defRPr i="1"/>
            </a:lvl6pPr>
            <a:lvl7pPr lvl="6" algn="ctr" rtl="0">
              <a:spcBef>
                <a:spcPts val="0"/>
              </a:spcBef>
              <a:defRPr i="1"/>
            </a:lvl7pPr>
            <a:lvl8pPr lvl="7" algn="ctr" rtl="0">
              <a:spcBef>
                <a:spcPts val="0"/>
              </a:spcBef>
              <a:defRPr i="1"/>
            </a:lvl8pPr>
            <a:lvl9pPr lvl="8" algn="ctr">
              <a:spcBef>
                <a:spcPts val="0"/>
              </a:spcBef>
              <a:defRPr i="1"/>
            </a:lvl9pPr>
          </a:lstStyle>
          <a:p>
            <a:pPr lvl="0"/>
            <a:r>
              <a:rPr lang="en-US" dirty="0"/>
              <a:t>Edit Master text styles</a:t>
            </a:r>
          </a:p>
        </p:txBody>
      </p:sp>
    </p:spTree>
    <p:extLst>
      <p:ext uri="{BB962C8B-B14F-4D97-AF65-F5344CB8AC3E}">
        <p14:creationId xmlns:p14="http://schemas.microsoft.com/office/powerpoint/2010/main" val="3869411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7_Blank">
    <p:spTree>
      <p:nvGrpSpPr>
        <p:cNvPr id="1" name=""/>
        <p:cNvGrpSpPr/>
        <p:nvPr/>
      </p:nvGrpSpPr>
      <p:grpSpPr>
        <a:xfrm>
          <a:off x="0" y="0"/>
          <a:ext cx="0" cy="0"/>
          <a:chOff x="0" y="0"/>
          <a:chExt cx="0" cy="0"/>
        </a:xfrm>
      </p:grpSpPr>
      <p:sp>
        <p:nvSpPr>
          <p:cNvPr id="3" name="Shape 36">
            <a:extLst>
              <a:ext uri="{FF2B5EF4-FFF2-40B4-BE49-F238E27FC236}">
                <a16:creationId xmlns:a16="http://schemas.microsoft.com/office/drawing/2014/main" id="{B3408EA7-2482-4356-9B41-67744EA7D296}"/>
              </a:ext>
            </a:extLst>
          </p:cNvPr>
          <p:cNvSpPr txBox="1">
            <a:spLocks noGrp="1"/>
          </p:cNvSpPr>
          <p:nvPr>
            <p:ph type="title"/>
          </p:nvPr>
        </p:nvSpPr>
        <p:spPr>
          <a:xfrm>
            <a:off x="466344" y="274650"/>
            <a:ext cx="8229600" cy="1143000"/>
          </a:xfrm>
          <a:prstGeom prst="rect">
            <a:avLst/>
          </a:prstGeom>
        </p:spPr>
        <p:txBody>
          <a:bodyPr wrap="square" lIns="91425" tIns="91425" rIns="91425" bIns="91425" anchor="t" anchorCtr="0"/>
          <a:lstStyle>
            <a:lvl1pPr lvl="0">
              <a:spcBef>
                <a:spcPts val="0"/>
              </a:spcBef>
              <a:defRPr sz="2475" b="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Click to edit Master title style</a:t>
            </a:r>
            <a:endParaRPr dirty="0"/>
          </a:p>
        </p:txBody>
      </p:sp>
    </p:spTree>
    <p:extLst>
      <p:ext uri="{BB962C8B-B14F-4D97-AF65-F5344CB8AC3E}">
        <p14:creationId xmlns:p14="http://schemas.microsoft.com/office/powerpoint/2010/main" val="404574869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hape 36">
            <a:extLst>
              <a:ext uri="{FF2B5EF4-FFF2-40B4-BE49-F238E27FC236}">
                <a16:creationId xmlns:a16="http://schemas.microsoft.com/office/drawing/2014/main" id="{B3408EA7-2482-4356-9B41-67744EA7D296}"/>
              </a:ext>
            </a:extLst>
          </p:cNvPr>
          <p:cNvSpPr txBox="1">
            <a:spLocks noGrp="1"/>
          </p:cNvSpPr>
          <p:nvPr>
            <p:ph type="title"/>
          </p:nvPr>
        </p:nvSpPr>
        <p:spPr>
          <a:xfrm>
            <a:off x="466344" y="274650"/>
            <a:ext cx="8229600" cy="1143000"/>
          </a:xfrm>
          <a:prstGeom prst="rect">
            <a:avLst/>
          </a:prstGeom>
        </p:spPr>
        <p:txBody>
          <a:bodyPr wrap="square" lIns="91425" tIns="91425" rIns="91425" bIns="91425" anchor="t" anchorCtr="0">
            <a:noAutofit/>
          </a:bodyPr>
          <a:lstStyle>
            <a:lvl1pPr lvl="0">
              <a:spcBef>
                <a:spcPts val="0"/>
              </a:spcBef>
              <a:defRPr sz="9000" b="0">
                <a:ln>
                  <a:solidFill>
                    <a:srgbClr val="002060"/>
                  </a:solidFill>
                </a:ln>
                <a:solidFill>
                  <a:schemeClr val="bg1"/>
                </a:solidFill>
                <a:latin typeface="Brandon grotesque bold"/>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Click to edit Master title style</a:t>
            </a:r>
            <a:endParaRPr dirty="0"/>
          </a:p>
        </p:txBody>
      </p:sp>
    </p:spTree>
    <p:extLst>
      <p:ext uri="{BB962C8B-B14F-4D97-AF65-F5344CB8AC3E}">
        <p14:creationId xmlns:p14="http://schemas.microsoft.com/office/powerpoint/2010/main" val="173537174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3" name="Shape 36">
            <a:extLst>
              <a:ext uri="{FF2B5EF4-FFF2-40B4-BE49-F238E27FC236}">
                <a16:creationId xmlns:a16="http://schemas.microsoft.com/office/drawing/2014/main" id="{B3408EA7-2482-4356-9B41-67744EA7D296}"/>
              </a:ext>
            </a:extLst>
          </p:cNvPr>
          <p:cNvSpPr txBox="1">
            <a:spLocks noGrp="1"/>
          </p:cNvSpPr>
          <p:nvPr>
            <p:ph type="title"/>
          </p:nvPr>
        </p:nvSpPr>
        <p:spPr>
          <a:xfrm>
            <a:off x="466344" y="274650"/>
            <a:ext cx="8229600" cy="1143000"/>
          </a:xfrm>
          <a:prstGeom prst="rect">
            <a:avLst/>
          </a:prstGeom>
        </p:spPr>
        <p:txBody>
          <a:bodyPr wrap="square" lIns="91425" tIns="91425" rIns="91425" bIns="91425" anchor="t" anchorCtr="0"/>
          <a:lstStyle>
            <a:lvl1pPr lvl="0">
              <a:spcBef>
                <a:spcPts val="0"/>
              </a:spcBef>
              <a:defRPr sz="2475" b="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Click to edit Master title style</a:t>
            </a:r>
            <a:endParaRPr dirty="0"/>
          </a:p>
        </p:txBody>
      </p:sp>
    </p:spTree>
    <p:extLst>
      <p:ext uri="{BB962C8B-B14F-4D97-AF65-F5344CB8AC3E}">
        <p14:creationId xmlns:p14="http://schemas.microsoft.com/office/powerpoint/2010/main" val="153392534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9_Blank">
    <p:spTree>
      <p:nvGrpSpPr>
        <p:cNvPr id="1" name=""/>
        <p:cNvGrpSpPr/>
        <p:nvPr/>
      </p:nvGrpSpPr>
      <p:grpSpPr>
        <a:xfrm>
          <a:off x="0" y="0"/>
          <a:ext cx="0" cy="0"/>
          <a:chOff x="0" y="0"/>
          <a:chExt cx="0" cy="0"/>
        </a:xfrm>
      </p:grpSpPr>
      <p:sp>
        <p:nvSpPr>
          <p:cNvPr id="3" name="Shape 36">
            <a:extLst>
              <a:ext uri="{FF2B5EF4-FFF2-40B4-BE49-F238E27FC236}">
                <a16:creationId xmlns:a16="http://schemas.microsoft.com/office/drawing/2014/main" id="{B3408EA7-2482-4356-9B41-67744EA7D296}"/>
              </a:ext>
            </a:extLst>
          </p:cNvPr>
          <p:cNvSpPr txBox="1">
            <a:spLocks noGrp="1"/>
          </p:cNvSpPr>
          <p:nvPr>
            <p:ph type="title"/>
          </p:nvPr>
        </p:nvSpPr>
        <p:spPr>
          <a:xfrm>
            <a:off x="466344" y="274650"/>
            <a:ext cx="8229600" cy="1143000"/>
          </a:xfrm>
          <a:prstGeom prst="rect">
            <a:avLst/>
          </a:prstGeom>
        </p:spPr>
        <p:txBody>
          <a:bodyPr wrap="square" lIns="91425" tIns="91425" rIns="91425" bIns="91425" anchor="t" anchorCtr="0"/>
          <a:lstStyle>
            <a:lvl1pPr lvl="0">
              <a:spcBef>
                <a:spcPts val="0"/>
              </a:spcBef>
              <a:defRPr sz="2475" b="0">
                <a:solidFill>
                  <a:schemeClr val="bg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Click to edit Master title style</a:t>
            </a:r>
            <a:endParaRPr dirty="0"/>
          </a:p>
        </p:txBody>
      </p:sp>
    </p:spTree>
    <p:extLst>
      <p:ext uri="{BB962C8B-B14F-4D97-AF65-F5344CB8AC3E}">
        <p14:creationId xmlns:p14="http://schemas.microsoft.com/office/powerpoint/2010/main" val="251276641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4321"/>
            <a:ext cx="7886700" cy="1325563"/>
          </a:xfrm>
        </p:spPr>
        <p:txBody>
          <a:bodyPr/>
          <a:lstStyle>
            <a:lvl1pPr>
              <a:defRPr>
                <a:solidFill>
                  <a:srgbClr val="002D5D"/>
                </a:solidFill>
                <a:latin typeface="Brandon grotesque bold"/>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buClr>
                <a:srgbClr val="002D5D"/>
              </a:buClr>
              <a:buFontTx/>
              <a:buChar char="*"/>
              <a:defRPr>
                <a:solidFill>
                  <a:srgbClr val="002D5D"/>
                </a:solidFill>
                <a:latin typeface="Brandon Grotesque Medium" panose="020B0603020203060202" pitchFamily="34" charset="0"/>
              </a:defRPr>
            </a:lvl1pPr>
            <a:lvl2pPr marL="685800" indent="-228600">
              <a:buClr>
                <a:srgbClr val="002D5D"/>
              </a:buClr>
              <a:buFontTx/>
              <a:buChar char="*"/>
              <a:defRPr>
                <a:solidFill>
                  <a:srgbClr val="002D5D"/>
                </a:solidFill>
                <a:latin typeface="Brandon Grotesque Medium" panose="020B0603020203060202" pitchFamily="34" charset="0"/>
              </a:defRPr>
            </a:lvl2pPr>
            <a:lvl3pPr marL="1143000" indent="-228600">
              <a:buClr>
                <a:srgbClr val="002D5D"/>
              </a:buClr>
              <a:buFontTx/>
              <a:buChar char="*"/>
              <a:defRPr>
                <a:solidFill>
                  <a:srgbClr val="002D5D"/>
                </a:solidFill>
                <a:latin typeface="Brandon Grotesque Medium" panose="020B0603020203060202" pitchFamily="34" charset="0"/>
              </a:defRPr>
            </a:lvl3pPr>
            <a:lvl4pPr marL="1600200" indent="-228600">
              <a:buClr>
                <a:srgbClr val="002D5D"/>
              </a:buClr>
              <a:buFontTx/>
              <a:buChar char="*"/>
              <a:defRPr>
                <a:solidFill>
                  <a:srgbClr val="002D5D"/>
                </a:solidFill>
                <a:latin typeface="Brandon Grotesque Medium" panose="020B0603020203060202" pitchFamily="34" charset="0"/>
              </a:defRPr>
            </a:lvl4pPr>
            <a:lvl5pPr marL="2057400" indent="-228600">
              <a:buClr>
                <a:srgbClr val="002D5D"/>
              </a:buClr>
              <a:buFontTx/>
              <a:buChar char="*"/>
              <a:defRPr>
                <a:solidFill>
                  <a:srgbClr val="002D5D"/>
                </a:solidFill>
                <a:latin typeface="Brandon Grotesque Medium" panose="020B0603020203060202"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E59812E-0B53-914C-8849-7A84CA70B915}"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6F0C7-1D21-254E-9AFA-84A016E3550A}" type="slidenum">
              <a:rPr lang="en-US" smtClean="0"/>
              <a:t>‹#›</a:t>
            </a:fld>
            <a:endParaRPr lang="en-US"/>
          </a:p>
        </p:txBody>
      </p:sp>
    </p:spTree>
    <p:extLst>
      <p:ext uri="{BB962C8B-B14F-4D97-AF65-F5344CB8AC3E}">
        <p14:creationId xmlns:p14="http://schemas.microsoft.com/office/powerpoint/2010/main" val="2404965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hape 36">
            <a:extLst>
              <a:ext uri="{FF2B5EF4-FFF2-40B4-BE49-F238E27FC236}">
                <a16:creationId xmlns:a16="http://schemas.microsoft.com/office/drawing/2014/main" id="{B3408EA7-2482-4356-9B41-67744EA7D296}"/>
              </a:ext>
            </a:extLst>
          </p:cNvPr>
          <p:cNvSpPr txBox="1">
            <a:spLocks noGrp="1"/>
          </p:cNvSpPr>
          <p:nvPr>
            <p:ph type="title"/>
          </p:nvPr>
        </p:nvSpPr>
        <p:spPr>
          <a:xfrm>
            <a:off x="466344" y="274650"/>
            <a:ext cx="8229600" cy="1143000"/>
          </a:xfrm>
          <a:prstGeom prst="rect">
            <a:avLst/>
          </a:prstGeom>
        </p:spPr>
        <p:txBody>
          <a:bodyPr wrap="square" lIns="91425" tIns="91425" rIns="91425" bIns="91425" anchor="t" anchorCtr="0">
            <a:noAutofit/>
          </a:bodyPr>
          <a:lstStyle>
            <a:lvl1pPr lvl="0">
              <a:spcBef>
                <a:spcPts val="0"/>
              </a:spcBef>
              <a:defRPr sz="9000" b="0">
                <a:ln>
                  <a:solidFill>
                    <a:srgbClr val="002060"/>
                  </a:solidFill>
                </a:ln>
                <a:solidFill>
                  <a:schemeClr val="bg1"/>
                </a:solidFill>
                <a:latin typeface="Brandon grotesque bold"/>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Click to edit Master title style</a:t>
            </a:r>
            <a:endParaRPr dirty="0"/>
          </a:p>
        </p:txBody>
      </p:sp>
    </p:spTree>
    <p:extLst>
      <p:ext uri="{BB962C8B-B14F-4D97-AF65-F5344CB8AC3E}">
        <p14:creationId xmlns:p14="http://schemas.microsoft.com/office/powerpoint/2010/main" val="193028239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Shape 36">
            <a:extLst>
              <a:ext uri="{FF2B5EF4-FFF2-40B4-BE49-F238E27FC236}">
                <a16:creationId xmlns:a16="http://schemas.microsoft.com/office/drawing/2014/main" id="{B3408EA7-2482-4356-9B41-67744EA7D296}"/>
              </a:ext>
            </a:extLst>
          </p:cNvPr>
          <p:cNvSpPr txBox="1">
            <a:spLocks noGrp="1"/>
          </p:cNvSpPr>
          <p:nvPr>
            <p:ph type="title"/>
          </p:nvPr>
        </p:nvSpPr>
        <p:spPr>
          <a:xfrm>
            <a:off x="466344" y="274650"/>
            <a:ext cx="8229600" cy="1143000"/>
          </a:xfrm>
          <a:prstGeom prst="rect">
            <a:avLst/>
          </a:prstGeom>
        </p:spPr>
        <p:txBody>
          <a:bodyPr wrap="square" lIns="91425" tIns="91425" rIns="91425" bIns="91425" anchor="t" anchorCtr="0">
            <a:noAutofit/>
          </a:bodyPr>
          <a:lstStyle>
            <a:lvl1pPr lvl="0">
              <a:spcBef>
                <a:spcPts val="0"/>
              </a:spcBef>
              <a:defRPr sz="6750" b="0">
                <a:ln>
                  <a:solidFill>
                    <a:srgbClr val="002060"/>
                  </a:solidFill>
                </a:ln>
                <a:solidFill>
                  <a:schemeClr val="bg1"/>
                </a:solidFill>
                <a:latin typeface="Brandon grotesque bold"/>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a:t>Click to edit Master title style</a:t>
            </a:r>
            <a:endParaRPr dirty="0"/>
          </a:p>
        </p:txBody>
      </p:sp>
    </p:spTree>
    <p:extLst>
      <p:ext uri="{BB962C8B-B14F-4D97-AF65-F5344CB8AC3E}">
        <p14:creationId xmlns:p14="http://schemas.microsoft.com/office/powerpoint/2010/main" val="263427782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lvl1pPr>
              <a:defRPr>
                <a:solidFill>
                  <a:srgbClr val="002D5D"/>
                </a:solidFill>
                <a:latin typeface="Brandon grotesque bold"/>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FontTx/>
              <a:buBlip>
                <a:blip r:embed="rId2"/>
              </a:buBlip>
              <a:defRPr>
                <a:solidFill>
                  <a:srgbClr val="002D5D"/>
                </a:solidFill>
                <a:latin typeface="Brandonn grotesque regular"/>
              </a:defRPr>
            </a:lvl1pPr>
            <a:lvl2pPr marL="685800" indent="-228600">
              <a:buFontTx/>
              <a:buBlip>
                <a:blip r:embed="rId2"/>
              </a:buBlip>
              <a:defRPr>
                <a:solidFill>
                  <a:srgbClr val="002D5D"/>
                </a:solidFill>
                <a:latin typeface="Brandonn grotesque regular"/>
              </a:defRPr>
            </a:lvl2pPr>
            <a:lvl3pPr marL="1143000" indent="-228600">
              <a:buFontTx/>
              <a:buBlip>
                <a:blip r:embed="rId2"/>
              </a:buBlip>
              <a:defRPr>
                <a:solidFill>
                  <a:srgbClr val="002D5D"/>
                </a:solidFill>
                <a:latin typeface="Brandonn grotesque regular"/>
              </a:defRPr>
            </a:lvl3pPr>
            <a:lvl4pPr marL="1371600" indent="0">
              <a:buFontTx/>
              <a:buNone/>
              <a:defRPr>
                <a:solidFill>
                  <a:srgbClr val="002D5D"/>
                </a:solidFill>
                <a:latin typeface="Brandonn grotesque regular"/>
              </a:defRPr>
            </a:lvl4pPr>
            <a:lvl5pPr marL="1828800" indent="0">
              <a:buFontTx/>
              <a:buNone/>
              <a:defRPr/>
            </a:lvl5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9150" y="1825625"/>
            <a:ext cx="3886200" cy="4351338"/>
          </a:xfrm>
        </p:spPr>
        <p:txBody>
          <a:bodyPr/>
          <a:lstStyle>
            <a:lvl1pPr>
              <a:defRPr>
                <a:solidFill>
                  <a:srgbClr val="002D5D"/>
                </a:solidFill>
                <a:latin typeface="Brandonn grotesque regular"/>
              </a:defRPr>
            </a:lvl1pPr>
            <a:lvl2pPr>
              <a:defRPr>
                <a:solidFill>
                  <a:srgbClr val="002D5D"/>
                </a:solidFill>
                <a:latin typeface="Brandonn grotesque regular"/>
              </a:defRPr>
            </a:lvl2pPr>
            <a:lvl3pPr>
              <a:defRPr>
                <a:solidFill>
                  <a:srgbClr val="002D5D"/>
                </a:solidFill>
                <a:latin typeface="Brandonn grotesque regular"/>
              </a:defRPr>
            </a:lvl3pPr>
          </a:lstStyle>
          <a:p>
            <a:pPr lvl="0"/>
            <a:r>
              <a:rPr lang="en-US"/>
              <a:t>Edit Master text styles</a:t>
            </a:r>
          </a:p>
          <a:p>
            <a:pPr lvl="1"/>
            <a:r>
              <a:rPr lang="en-US"/>
              <a:t>Second level</a:t>
            </a:r>
          </a:p>
          <a:p>
            <a:pPr lvl="2"/>
            <a:r>
              <a:rPr lang="en-US"/>
              <a:t>Third level</a:t>
            </a:r>
          </a:p>
          <a:p>
            <a:pPr lvl="3"/>
            <a:r>
              <a:rPr lang="en-US"/>
              <a:t>Fourth level</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11899"/>
            <a:ext cx="9144000" cy="542925"/>
          </a:xfrm>
          <a:prstGeom prst="rect">
            <a:avLst/>
          </a:prstGeom>
        </p:spPr>
      </p:pic>
    </p:spTree>
    <p:extLst>
      <p:ext uri="{BB962C8B-B14F-4D97-AF65-F5344CB8AC3E}">
        <p14:creationId xmlns:p14="http://schemas.microsoft.com/office/powerpoint/2010/main" val="1927766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lvl1pPr>
              <a:defRPr>
                <a:solidFill>
                  <a:srgbClr val="002D5D"/>
                </a:solidFill>
                <a:latin typeface="Brandon grotesque bold"/>
              </a:defRPr>
            </a:lvl1pPr>
          </a:lstStyle>
          <a:p>
            <a:r>
              <a:rPr lang="en-US"/>
              <a:t>Click to edit Master title style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15075"/>
            <a:ext cx="9144000" cy="542925"/>
          </a:xfrm>
          <a:prstGeom prst="rect">
            <a:avLst/>
          </a:prstGeom>
        </p:spPr>
      </p:pic>
    </p:spTree>
    <p:extLst>
      <p:ext uri="{BB962C8B-B14F-4D97-AF65-F5344CB8AC3E}">
        <p14:creationId xmlns:p14="http://schemas.microsoft.com/office/powerpoint/2010/main" val="1737382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Shape 14"/>
        <p:cNvGrpSpPr/>
        <p:nvPr/>
      </p:nvGrpSpPr>
      <p:grpSpPr>
        <a:xfrm>
          <a:off x="0" y="0"/>
          <a:ext cx="0" cy="0"/>
          <a:chOff x="0" y="0"/>
          <a:chExt cx="0" cy="0"/>
        </a:xfrm>
      </p:grpSpPr>
      <p:sp>
        <p:nvSpPr>
          <p:cNvPr id="15" name="Shape 15"/>
          <p:cNvSpPr/>
          <p:nvPr/>
        </p:nvSpPr>
        <p:spPr>
          <a:xfrm>
            <a:off x="0" y="0"/>
            <a:ext cx="9144000" cy="5323800"/>
          </a:xfrm>
          <a:prstGeom prst="rect">
            <a:avLst/>
          </a:prstGeom>
          <a:solidFill>
            <a:srgbClr val="002A59"/>
          </a:solidFill>
          <a:ln>
            <a:noFill/>
          </a:ln>
        </p:spPr>
        <p:txBody>
          <a:bodyPr wrap="square" lIns="68569" tIns="68569" rIns="68569" bIns="68569" anchor="ctr" anchorCtr="0">
            <a:noAutofit/>
          </a:bodyPr>
          <a:lstStyle/>
          <a:p>
            <a:pPr lvl="0">
              <a:spcBef>
                <a:spcPts val="0"/>
              </a:spcBef>
              <a:buNone/>
            </a:pPr>
            <a:endParaRPr sz="1050" dirty="0">
              <a:latin typeface="+mj-lt"/>
            </a:endParaRPr>
          </a:p>
        </p:txBody>
      </p:sp>
      <p:sp>
        <p:nvSpPr>
          <p:cNvPr id="16" name="Shape 16"/>
          <p:cNvSpPr txBox="1">
            <a:spLocks noGrp="1"/>
          </p:cNvSpPr>
          <p:nvPr>
            <p:ph type="ctrTitle"/>
          </p:nvPr>
        </p:nvSpPr>
        <p:spPr>
          <a:xfrm>
            <a:off x="685800" y="2111123"/>
            <a:ext cx="7772400" cy="1546500"/>
          </a:xfrm>
          <a:prstGeom prst="rect">
            <a:avLst/>
          </a:prstGeom>
        </p:spPr>
        <p:txBody>
          <a:bodyPr wrap="square" lIns="91425" tIns="91425" rIns="91425" bIns="91425" anchor="b" anchorCtr="0"/>
          <a:lstStyle>
            <a:lvl1pPr lvl="0" algn="ctr" rtl="0">
              <a:spcBef>
                <a:spcPts val="0"/>
              </a:spcBef>
              <a:buClr>
                <a:srgbClr val="FFFFFF"/>
              </a:buClr>
              <a:buSzPct val="100000"/>
              <a:defRPr sz="3600">
                <a:solidFill>
                  <a:srgbClr val="FFFFFF"/>
                </a:solidFill>
                <a:latin typeface="+mj-lt"/>
              </a:defRPr>
            </a:lvl1pPr>
            <a:lvl2pPr lvl="1" algn="ctr" rtl="0">
              <a:spcBef>
                <a:spcPts val="0"/>
              </a:spcBef>
              <a:buClr>
                <a:srgbClr val="FFFFFF"/>
              </a:buClr>
              <a:buSzPct val="100000"/>
              <a:defRPr sz="3600">
                <a:solidFill>
                  <a:srgbClr val="FFFFFF"/>
                </a:solidFill>
              </a:defRPr>
            </a:lvl2pPr>
            <a:lvl3pPr lvl="2" algn="ctr" rtl="0">
              <a:spcBef>
                <a:spcPts val="0"/>
              </a:spcBef>
              <a:buClr>
                <a:srgbClr val="FFFFFF"/>
              </a:buClr>
              <a:buSzPct val="100000"/>
              <a:defRPr sz="3600">
                <a:solidFill>
                  <a:srgbClr val="FFFFFF"/>
                </a:solidFill>
              </a:defRPr>
            </a:lvl3pPr>
            <a:lvl4pPr lvl="3" algn="ctr" rtl="0">
              <a:spcBef>
                <a:spcPts val="0"/>
              </a:spcBef>
              <a:buClr>
                <a:srgbClr val="FFFFFF"/>
              </a:buClr>
              <a:buSzPct val="100000"/>
              <a:defRPr sz="3600">
                <a:solidFill>
                  <a:srgbClr val="FFFFFF"/>
                </a:solidFill>
              </a:defRPr>
            </a:lvl4pPr>
            <a:lvl5pPr lvl="4" algn="ctr" rtl="0">
              <a:spcBef>
                <a:spcPts val="0"/>
              </a:spcBef>
              <a:buClr>
                <a:srgbClr val="FFFFFF"/>
              </a:buClr>
              <a:buSzPct val="100000"/>
              <a:defRPr sz="3600">
                <a:solidFill>
                  <a:srgbClr val="FFFFFF"/>
                </a:solidFill>
              </a:defRPr>
            </a:lvl5pPr>
            <a:lvl6pPr lvl="5" algn="ctr" rtl="0">
              <a:spcBef>
                <a:spcPts val="0"/>
              </a:spcBef>
              <a:buClr>
                <a:srgbClr val="FFFFFF"/>
              </a:buClr>
              <a:buSzPct val="100000"/>
              <a:defRPr sz="3600">
                <a:solidFill>
                  <a:srgbClr val="FFFFFF"/>
                </a:solidFill>
              </a:defRPr>
            </a:lvl6pPr>
            <a:lvl7pPr lvl="6" algn="ctr" rtl="0">
              <a:spcBef>
                <a:spcPts val="0"/>
              </a:spcBef>
              <a:buClr>
                <a:srgbClr val="FFFFFF"/>
              </a:buClr>
              <a:buSzPct val="100000"/>
              <a:defRPr sz="3600">
                <a:solidFill>
                  <a:srgbClr val="FFFFFF"/>
                </a:solidFill>
              </a:defRPr>
            </a:lvl7pPr>
            <a:lvl8pPr lvl="7" algn="ctr" rtl="0">
              <a:spcBef>
                <a:spcPts val="0"/>
              </a:spcBef>
              <a:buClr>
                <a:srgbClr val="FFFFFF"/>
              </a:buClr>
              <a:buSzPct val="100000"/>
              <a:defRPr sz="3600">
                <a:solidFill>
                  <a:srgbClr val="FFFFFF"/>
                </a:solidFill>
              </a:defRPr>
            </a:lvl8pPr>
            <a:lvl9pPr lvl="8" algn="ctr" rtl="0">
              <a:spcBef>
                <a:spcPts val="0"/>
              </a:spcBef>
              <a:buClr>
                <a:srgbClr val="FFFFFF"/>
              </a:buClr>
              <a:buSzPct val="100000"/>
              <a:defRPr sz="3600">
                <a:solidFill>
                  <a:srgbClr val="FFFFFF"/>
                </a:solidFill>
              </a:defRPr>
            </a:lvl9pPr>
          </a:lstStyle>
          <a:p>
            <a:r>
              <a:rPr lang="en-US"/>
              <a:t>Click to edit Master title style</a:t>
            </a:r>
            <a:endParaRPr dirty="0"/>
          </a:p>
        </p:txBody>
      </p:sp>
      <p:sp>
        <p:nvSpPr>
          <p:cNvPr id="17" name="Shape 17"/>
          <p:cNvSpPr txBox="1">
            <a:spLocks noGrp="1"/>
          </p:cNvSpPr>
          <p:nvPr>
            <p:ph type="subTitle" idx="1"/>
          </p:nvPr>
        </p:nvSpPr>
        <p:spPr>
          <a:xfrm>
            <a:off x="685800" y="3786738"/>
            <a:ext cx="7772400" cy="1046400"/>
          </a:xfrm>
          <a:prstGeom prst="rect">
            <a:avLst/>
          </a:prstGeom>
        </p:spPr>
        <p:txBody>
          <a:bodyPr wrap="square" lIns="91425" tIns="91425" rIns="91425" bIns="91425" anchor="t" anchorCtr="0"/>
          <a:lstStyle>
            <a:lvl1pPr lvl="0" algn="ctr" rtl="0">
              <a:spcBef>
                <a:spcPts val="0"/>
              </a:spcBef>
              <a:buClr>
                <a:srgbClr val="FFFFFF"/>
              </a:buClr>
              <a:buSzPct val="100000"/>
              <a:buNone/>
              <a:defRPr sz="1800" b="0">
                <a:solidFill>
                  <a:srgbClr val="FFFFFF"/>
                </a:solidFill>
                <a:latin typeface="+mj-lt"/>
              </a:defRPr>
            </a:lvl1pPr>
            <a:lvl2pPr lvl="1" algn="ctr" rtl="0">
              <a:spcBef>
                <a:spcPts val="0"/>
              </a:spcBef>
              <a:buClr>
                <a:srgbClr val="FFFFFF"/>
              </a:buClr>
              <a:buNone/>
              <a:defRPr b="1">
                <a:solidFill>
                  <a:srgbClr val="FFFFFF"/>
                </a:solidFill>
              </a:defRPr>
            </a:lvl2pPr>
            <a:lvl3pPr lvl="2" algn="ctr" rtl="0">
              <a:spcBef>
                <a:spcPts val="0"/>
              </a:spcBef>
              <a:buClr>
                <a:srgbClr val="FFFFFF"/>
              </a:buClr>
              <a:buNone/>
              <a:defRPr b="1">
                <a:solidFill>
                  <a:srgbClr val="FFFFFF"/>
                </a:solidFill>
              </a:defRPr>
            </a:lvl3pPr>
            <a:lvl4pPr lvl="3" algn="ctr" rtl="0">
              <a:spcBef>
                <a:spcPts val="0"/>
              </a:spcBef>
              <a:buClr>
                <a:srgbClr val="FFFFFF"/>
              </a:buClr>
              <a:buSzPct val="100000"/>
              <a:buNone/>
              <a:defRPr sz="1800" b="1">
                <a:solidFill>
                  <a:srgbClr val="FFFFFF"/>
                </a:solidFill>
              </a:defRPr>
            </a:lvl4pPr>
            <a:lvl5pPr lvl="4" algn="ctr" rtl="0">
              <a:spcBef>
                <a:spcPts val="0"/>
              </a:spcBef>
              <a:buClr>
                <a:srgbClr val="FFFFFF"/>
              </a:buClr>
              <a:buSzPct val="100000"/>
              <a:buNone/>
              <a:defRPr sz="1800" b="1">
                <a:solidFill>
                  <a:srgbClr val="FFFFFF"/>
                </a:solidFill>
              </a:defRPr>
            </a:lvl5pPr>
            <a:lvl6pPr lvl="5" algn="ctr" rtl="0">
              <a:spcBef>
                <a:spcPts val="0"/>
              </a:spcBef>
              <a:buClr>
                <a:srgbClr val="FFFFFF"/>
              </a:buClr>
              <a:buSzPct val="100000"/>
              <a:buNone/>
              <a:defRPr sz="1800" b="1">
                <a:solidFill>
                  <a:srgbClr val="FFFFFF"/>
                </a:solidFill>
              </a:defRPr>
            </a:lvl6pPr>
            <a:lvl7pPr lvl="6" algn="ctr" rtl="0">
              <a:spcBef>
                <a:spcPts val="0"/>
              </a:spcBef>
              <a:buClr>
                <a:srgbClr val="FFFFFF"/>
              </a:buClr>
              <a:buSzPct val="100000"/>
              <a:buNone/>
              <a:defRPr sz="1800" b="1">
                <a:solidFill>
                  <a:srgbClr val="FFFFFF"/>
                </a:solidFill>
              </a:defRPr>
            </a:lvl7pPr>
            <a:lvl8pPr lvl="7" algn="ctr" rtl="0">
              <a:spcBef>
                <a:spcPts val="0"/>
              </a:spcBef>
              <a:buClr>
                <a:srgbClr val="FFFFFF"/>
              </a:buClr>
              <a:buSzPct val="100000"/>
              <a:buNone/>
              <a:defRPr sz="1800" b="1">
                <a:solidFill>
                  <a:srgbClr val="FFFFFF"/>
                </a:solidFill>
              </a:defRPr>
            </a:lvl8pPr>
            <a:lvl9pPr lvl="8" algn="ctr" rtl="0">
              <a:spcBef>
                <a:spcPts val="0"/>
              </a:spcBef>
              <a:buClr>
                <a:srgbClr val="FFFFFF"/>
              </a:buClr>
              <a:buSzPct val="100000"/>
              <a:buNone/>
              <a:defRPr sz="1800" b="1">
                <a:solidFill>
                  <a:srgbClr val="FFFFFF"/>
                </a:solidFill>
              </a:defRPr>
            </a:lvl9pPr>
          </a:lstStyle>
          <a:p>
            <a:r>
              <a:rPr lang="en-US"/>
              <a:t>Click to edit Master subtitle style</a:t>
            </a:r>
            <a:endParaRP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4444" y="6114502"/>
            <a:ext cx="3350623" cy="644781"/>
          </a:xfrm>
          <a:prstGeom prst="rect">
            <a:avLst/>
          </a:prstGeom>
        </p:spPr>
      </p:pic>
    </p:spTree>
    <p:extLst>
      <p:ext uri="{BB962C8B-B14F-4D97-AF65-F5344CB8AC3E}">
        <p14:creationId xmlns:p14="http://schemas.microsoft.com/office/powerpoint/2010/main" val="3500011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Shape 23">
            <a:extLst>
              <a:ext uri="{FF2B5EF4-FFF2-40B4-BE49-F238E27FC236}">
                <a16:creationId xmlns:a16="http://schemas.microsoft.com/office/drawing/2014/main" id="{C6CB8087-2425-AC4B-8CEA-4CAAF459ABEE}"/>
              </a:ext>
            </a:extLst>
          </p:cNvPr>
          <p:cNvSpPr txBox="1"/>
          <p:nvPr/>
        </p:nvSpPr>
        <p:spPr>
          <a:xfrm>
            <a:off x="3761032" y="464327"/>
            <a:ext cx="1627432" cy="871500"/>
          </a:xfrm>
          <a:prstGeom prst="rect">
            <a:avLst/>
          </a:prstGeom>
          <a:noFill/>
          <a:ln>
            <a:noFill/>
          </a:ln>
        </p:spPr>
        <p:txBody>
          <a:bodyPr wrap="square" lIns="51427" tIns="51427" rIns="51427" bIns="51427" anchor="t" anchorCtr="0">
            <a:noAutofit/>
          </a:bodyPr>
          <a:lstStyle/>
          <a:p>
            <a:pPr lvl="0" algn="ctr">
              <a:spcBef>
                <a:spcPts val="0"/>
              </a:spcBef>
              <a:buNone/>
            </a:pPr>
            <a:r>
              <a:rPr lang="en" sz="5400" b="1" dirty="0">
                <a:solidFill>
                  <a:srgbClr val="002060"/>
                </a:solidFill>
              </a:rPr>
              <a:t>“</a:t>
            </a:r>
          </a:p>
        </p:txBody>
      </p:sp>
      <p:sp>
        <p:nvSpPr>
          <p:cNvPr id="7" name="Shape 25">
            <a:extLst>
              <a:ext uri="{FF2B5EF4-FFF2-40B4-BE49-F238E27FC236}">
                <a16:creationId xmlns:a16="http://schemas.microsoft.com/office/drawing/2014/main" id="{21FA2739-662C-0C44-9EB7-59D5B0E49894}"/>
              </a:ext>
            </a:extLst>
          </p:cNvPr>
          <p:cNvSpPr/>
          <p:nvPr/>
        </p:nvSpPr>
        <p:spPr>
          <a:xfrm>
            <a:off x="5382014" y="783009"/>
            <a:ext cx="3761986" cy="117068"/>
          </a:xfrm>
          <a:prstGeom prst="rect">
            <a:avLst/>
          </a:prstGeom>
          <a:solidFill>
            <a:srgbClr val="002A59"/>
          </a:solidFill>
          <a:ln>
            <a:noFill/>
          </a:ln>
        </p:spPr>
        <p:txBody>
          <a:bodyPr wrap="square" lIns="51427" tIns="51427" rIns="51427" bIns="51427" anchor="ctr" anchorCtr="0">
            <a:noAutofit/>
          </a:bodyPr>
          <a:lstStyle/>
          <a:p>
            <a:pPr lvl="0">
              <a:spcBef>
                <a:spcPts val="0"/>
              </a:spcBef>
              <a:buNone/>
            </a:pPr>
            <a:endParaRPr sz="788"/>
          </a:p>
        </p:txBody>
      </p:sp>
      <p:sp>
        <p:nvSpPr>
          <p:cNvPr id="8" name="Shape 25">
            <a:extLst>
              <a:ext uri="{FF2B5EF4-FFF2-40B4-BE49-F238E27FC236}">
                <a16:creationId xmlns:a16="http://schemas.microsoft.com/office/drawing/2014/main" id="{754CCE72-A0B6-B945-9B02-46D14DF46891}"/>
              </a:ext>
            </a:extLst>
          </p:cNvPr>
          <p:cNvSpPr/>
          <p:nvPr/>
        </p:nvSpPr>
        <p:spPr>
          <a:xfrm>
            <a:off x="-954" y="783009"/>
            <a:ext cx="3761986" cy="117068"/>
          </a:xfrm>
          <a:prstGeom prst="rect">
            <a:avLst/>
          </a:prstGeom>
          <a:solidFill>
            <a:srgbClr val="002A59"/>
          </a:solidFill>
          <a:ln>
            <a:noFill/>
          </a:ln>
        </p:spPr>
        <p:txBody>
          <a:bodyPr wrap="square" lIns="51427" tIns="51427" rIns="51427" bIns="51427" anchor="ctr" anchorCtr="0">
            <a:noAutofit/>
          </a:bodyPr>
          <a:lstStyle/>
          <a:p>
            <a:pPr lvl="0">
              <a:spcBef>
                <a:spcPts val="0"/>
              </a:spcBef>
              <a:buNone/>
            </a:pPr>
            <a:endParaRPr sz="788"/>
          </a:p>
        </p:txBody>
      </p:sp>
      <p:pic>
        <p:nvPicPr>
          <p:cNvPr id="10" name="Picture 9">
            <a:extLst>
              <a:ext uri="{FF2B5EF4-FFF2-40B4-BE49-F238E27FC236}">
                <a16:creationId xmlns:a16="http://schemas.microsoft.com/office/drawing/2014/main" id="{FD74F390-CD1A-C34F-96AA-06F09FAE1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11899"/>
            <a:ext cx="9144000" cy="542925"/>
          </a:xfrm>
          <a:prstGeom prst="rect">
            <a:avLst/>
          </a:prstGeom>
        </p:spPr>
      </p:pic>
      <p:sp>
        <p:nvSpPr>
          <p:cNvPr id="13" name="Content Placeholder 2">
            <a:extLst>
              <a:ext uri="{FF2B5EF4-FFF2-40B4-BE49-F238E27FC236}">
                <a16:creationId xmlns:a16="http://schemas.microsoft.com/office/drawing/2014/main" id="{1F2AFF26-C479-9444-83B6-456A64C4F4D0}"/>
              </a:ext>
            </a:extLst>
          </p:cNvPr>
          <p:cNvSpPr>
            <a:spLocks noGrp="1"/>
          </p:cNvSpPr>
          <p:nvPr>
            <p:ph idx="1"/>
          </p:nvPr>
        </p:nvSpPr>
        <p:spPr>
          <a:xfrm>
            <a:off x="628650" y="1335827"/>
            <a:ext cx="7886700" cy="4351338"/>
          </a:xfrm>
        </p:spPr>
        <p:txBody>
          <a:bodyPr/>
          <a:lstStyle>
            <a:lvl1pPr marL="0" indent="0" algn="ctr">
              <a:buClr>
                <a:srgbClr val="002D5D"/>
              </a:buClr>
              <a:buFontTx/>
              <a:buNone/>
              <a:defRPr i="1">
                <a:solidFill>
                  <a:srgbClr val="002D5D"/>
                </a:solidFill>
                <a:latin typeface="Brandon Grotesque Medium" panose="020B0603020203060202" pitchFamily="34" charset="0"/>
              </a:defRPr>
            </a:lvl1pPr>
            <a:lvl2pPr marL="685800" indent="-228600">
              <a:buClr>
                <a:srgbClr val="002D5D"/>
              </a:buClr>
              <a:buFontTx/>
              <a:buChar char="*"/>
              <a:defRPr>
                <a:solidFill>
                  <a:srgbClr val="002D5D"/>
                </a:solidFill>
                <a:latin typeface="Brandonn grotesque regular"/>
              </a:defRPr>
            </a:lvl2pPr>
            <a:lvl3pPr marL="1143000" indent="-228600">
              <a:buClr>
                <a:srgbClr val="002D5D"/>
              </a:buClr>
              <a:buFontTx/>
              <a:buChar char="*"/>
              <a:defRPr>
                <a:solidFill>
                  <a:srgbClr val="002D5D"/>
                </a:solidFill>
                <a:latin typeface="Brandonn grotesque regular"/>
              </a:defRPr>
            </a:lvl3pPr>
            <a:lvl4pPr marL="1600200" indent="-228600">
              <a:buClr>
                <a:srgbClr val="002D5D"/>
              </a:buClr>
              <a:buFontTx/>
              <a:buChar char="*"/>
              <a:defRPr>
                <a:solidFill>
                  <a:srgbClr val="002D5D"/>
                </a:solidFill>
                <a:latin typeface="Brandonn grotesque regular"/>
              </a:defRPr>
            </a:lvl4pPr>
            <a:lvl5pPr marL="2057400" indent="-228600">
              <a:buClr>
                <a:srgbClr val="002D5D"/>
              </a:buClr>
              <a:buFontTx/>
              <a:buChar char="*"/>
              <a:defRPr>
                <a:solidFill>
                  <a:srgbClr val="002D5D"/>
                </a:solidFill>
                <a:latin typeface="Brandonn grotesque regular"/>
              </a:defRPr>
            </a:lvl5pPr>
          </a:lstStyle>
          <a:p>
            <a:pPr lvl="0"/>
            <a:r>
              <a:rPr lang="en-US" dirty="0"/>
              <a:t>Edit Master text styles</a:t>
            </a:r>
          </a:p>
        </p:txBody>
      </p:sp>
    </p:spTree>
    <p:extLst>
      <p:ext uri="{BB962C8B-B14F-4D97-AF65-F5344CB8AC3E}">
        <p14:creationId xmlns:p14="http://schemas.microsoft.com/office/powerpoint/2010/main" val="103085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0C419A-E50A-1B4C-933C-EC56DBDBA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57" y="589986"/>
            <a:ext cx="8159176" cy="1570119"/>
          </a:xfrm>
          <a:prstGeom prst="rect">
            <a:avLst/>
          </a:prstGeom>
        </p:spPr>
      </p:pic>
      <p:grpSp>
        <p:nvGrpSpPr>
          <p:cNvPr id="13" name="Group 12">
            <a:extLst>
              <a:ext uri="{FF2B5EF4-FFF2-40B4-BE49-F238E27FC236}">
                <a16:creationId xmlns:a16="http://schemas.microsoft.com/office/drawing/2014/main" id="{725B5B0D-8E00-4E47-AAE9-D217DA6542A9}"/>
              </a:ext>
            </a:extLst>
          </p:cNvPr>
          <p:cNvGrpSpPr/>
          <p:nvPr/>
        </p:nvGrpSpPr>
        <p:grpSpPr>
          <a:xfrm>
            <a:off x="1159173" y="2766303"/>
            <a:ext cx="6850743" cy="2985433"/>
            <a:chOff x="1050234" y="2501259"/>
            <a:chExt cx="6850743" cy="2985433"/>
          </a:xfrm>
        </p:grpSpPr>
        <p:sp>
          <p:nvSpPr>
            <p:cNvPr id="8" name="TextBox 7">
              <a:extLst>
                <a:ext uri="{FF2B5EF4-FFF2-40B4-BE49-F238E27FC236}">
                  <a16:creationId xmlns:a16="http://schemas.microsoft.com/office/drawing/2014/main" id="{A6113874-8BA7-784A-B132-6CA4494F3EF4}"/>
                </a:ext>
              </a:extLst>
            </p:cNvPr>
            <p:cNvSpPr txBox="1"/>
            <p:nvPr/>
          </p:nvSpPr>
          <p:spPr>
            <a:xfrm>
              <a:off x="1050234" y="2501259"/>
              <a:ext cx="6850743" cy="2985433"/>
            </a:xfrm>
            <a:prstGeom prst="rect">
              <a:avLst/>
            </a:prstGeom>
            <a:noFill/>
          </p:spPr>
          <p:txBody>
            <a:bodyPr wrap="square" rtlCol="0">
              <a:spAutoFit/>
            </a:bodyPr>
            <a:lstStyle/>
            <a:p>
              <a:pPr algn="ctr"/>
              <a:r>
                <a:rPr lang="en-US" sz="3200" b="1" dirty="0">
                  <a:solidFill>
                    <a:srgbClr val="163259"/>
                  </a:solidFill>
                  <a:latin typeface="Brandon grotesque bold"/>
                </a:rPr>
                <a:t>Jennifer </a:t>
              </a:r>
              <a:r>
                <a:rPr lang="en-US" sz="3200" b="1" dirty="0" err="1">
                  <a:solidFill>
                    <a:srgbClr val="163259"/>
                  </a:solidFill>
                  <a:latin typeface="Brandon grotesque bold"/>
                </a:rPr>
                <a:t>Landhuis</a:t>
              </a:r>
              <a:endParaRPr lang="en-US" sz="3200" b="1" dirty="0">
                <a:solidFill>
                  <a:srgbClr val="163259"/>
                </a:solidFill>
                <a:latin typeface="Brandon grotesque bold"/>
              </a:endParaRPr>
            </a:p>
            <a:p>
              <a:pPr algn="ctr"/>
              <a:r>
                <a:rPr lang="en-US" sz="2400" dirty="0">
                  <a:solidFill>
                    <a:srgbClr val="163259"/>
                  </a:solidFill>
                  <a:latin typeface="Brandon grotesque bold"/>
                </a:rPr>
                <a:t>M.S., Director</a:t>
              </a:r>
            </a:p>
            <a:p>
              <a:pPr algn="ctr"/>
              <a:endParaRPr lang="en-US" sz="2400" dirty="0">
                <a:solidFill>
                  <a:srgbClr val="163259"/>
                </a:solidFill>
                <a:latin typeface="Brandon grotesque bold"/>
              </a:endParaRPr>
            </a:p>
            <a:p>
              <a:pPr algn="ctr"/>
              <a:r>
                <a:rPr lang="en-US" sz="2400" dirty="0">
                  <a:solidFill>
                    <a:srgbClr val="163259"/>
                  </a:solidFill>
                  <a:latin typeface="Brandon grotesque bold"/>
                </a:rPr>
                <a:t>202-819-1381</a:t>
              </a:r>
              <a:endParaRPr lang="en-US" sz="2400" dirty="0">
                <a:latin typeface="Brandon grotesque 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u="none" dirty="0" err="1">
                  <a:solidFill>
                    <a:srgbClr val="163259"/>
                  </a:solidFill>
                  <a:latin typeface="Brandon grotesque bold"/>
                </a:rPr>
                <a:t>jlandhuis@aequitasresource.org</a:t>
              </a:r>
              <a:endParaRPr lang="en-US" sz="2400" b="0" u="none" dirty="0">
                <a:solidFill>
                  <a:srgbClr val="163259"/>
                </a:solidFill>
                <a:latin typeface="Brandon grotesque bold"/>
              </a:endParaRPr>
            </a:p>
            <a:p>
              <a:pPr algn="ctr"/>
              <a:r>
                <a:rPr lang="en-US" sz="2400" b="1" u="none" dirty="0">
                  <a:solidFill>
                    <a:srgbClr val="163259"/>
                  </a:solidFill>
                  <a:latin typeface="Brandon grotesque bold"/>
                </a:rPr>
                <a:t>www.stalkingawareness.org </a:t>
              </a:r>
            </a:p>
            <a:p>
              <a:endParaRPr lang="en-US" dirty="0"/>
            </a:p>
            <a:p>
              <a:endParaRPr lang="en-US" dirty="0"/>
            </a:p>
          </p:txBody>
        </p:sp>
        <p:grpSp>
          <p:nvGrpSpPr>
            <p:cNvPr id="12" name="Group 11">
              <a:extLst>
                <a:ext uri="{FF2B5EF4-FFF2-40B4-BE49-F238E27FC236}">
                  <a16:creationId xmlns:a16="http://schemas.microsoft.com/office/drawing/2014/main" id="{56EB0471-8044-3E45-BD30-2C169A8B8900}"/>
                </a:ext>
              </a:extLst>
            </p:cNvPr>
            <p:cNvGrpSpPr/>
            <p:nvPr/>
          </p:nvGrpSpPr>
          <p:grpSpPr>
            <a:xfrm>
              <a:off x="2983395" y="4728341"/>
              <a:ext cx="4139943" cy="562543"/>
              <a:chOff x="1658178" y="6005717"/>
              <a:chExt cx="4139943" cy="568187"/>
            </a:xfrm>
          </p:grpSpPr>
          <p:sp>
            <p:nvSpPr>
              <p:cNvPr id="9" name="TextBox 8">
                <a:extLst>
                  <a:ext uri="{FF2B5EF4-FFF2-40B4-BE49-F238E27FC236}">
                    <a16:creationId xmlns:a16="http://schemas.microsoft.com/office/drawing/2014/main" id="{368226E9-E8D6-4D48-A230-C6F1E247F02D}"/>
                  </a:ext>
                </a:extLst>
              </p:cNvPr>
              <p:cNvSpPr txBox="1"/>
              <p:nvPr/>
            </p:nvSpPr>
            <p:spPr>
              <a:xfrm>
                <a:off x="2069401" y="6056663"/>
                <a:ext cx="3728720" cy="4662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u="none" dirty="0">
                    <a:solidFill>
                      <a:srgbClr val="163259"/>
                    </a:solidFill>
                    <a:latin typeface="Brandon grotesque bold"/>
                  </a:rPr>
                  <a:t>@</a:t>
                </a:r>
                <a:r>
                  <a:rPr lang="en-US" sz="2400" b="0" u="none" dirty="0" err="1">
                    <a:solidFill>
                      <a:srgbClr val="163259"/>
                    </a:solidFill>
                    <a:latin typeface="Brandon grotesque bold"/>
                  </a:rPr>
                  <a:t>followuslegally</a:t>
                </a:r>
                <a:endParaRPr lang="en-US" sz="2400" b="0" u="none" dirty="0">
                  <a:solidFill>
                    <a:srgbClr val="163259"/>
                  </a:solidFill>
                  <a:latin typeface="Brandon grotesque bold"/>
                </a:endParaRPr>
              </a:p>
            </p:txBody>
          </p:sp>
          <p:pic>
            <p:nvPicPr>
              <p:cNvPr id="11" name="Picture 10">
                <a:extLst>
                  <a:ext uri="{FF2B5EF4-FFF2-40B4-BE49-F238E27FC236}">
                    <a16:creationId xmlns:a16="http://schemas.microsoft.com/office/drawing/2014/main" id="{790A5DDD-4BFF-E942-8309-CC8B89B6DF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178" y="6005717"/>
                <a:ext cx="568187" cy="568187"/>
              </a:xfrm>
              <a:prstGeom prst="rect">
                <a:avLst/>
              </a:prstGeom>
            </p:spPr>
          </p:pic>
        </p:grpSp>
      </p:grpSp>
    </p:spTree>
    <p:extLst>
      <p:ext uri="{BB962C8B-B14F-4D97-AF65-F5344CB8AC3E}">
        <p14:creationId xmlns:p14="http://schemas.microsoft.com/office/powerpoint/2010/main" val="241948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1FD29A-819E-1640-B5E9-54E475554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57" y="589986"/>
            <a:ext cx="8159176" cy="1570119"/>
          </a:xfrm>
          <a:prstGeom prst="rect">
            <a:avLst/>
          </a:prstGeom>
        </p:spPr>
      </p:pic>
      <p:grpSp>
        <p:nvGrpSpPr>
          <p:cNvPr id="8" name="Group 7">
            <a:extLst>
              <a:ext uri="{FF2B5EF4-FFF2-40B4-BE49-F238E27FC236}">
                <a16:creationId xmlns:a16="http://schemas.microsoft.com/office/drawing/2014/main" id="{DA234A22-2CCC-2542-BD8F-3FE67C9D25AD}"/>
              </a:ext>
            </a:extLst>
          </p:cNvPr>
          <p:cNvGrpSpPr/>
          <p:nvPr/>
        </p:nvGrpSpPr>
        <p:grpSpPr>
          <a:xfrm>
            <a:off x="1159173" y="2859069"/>
            <a:ext cx="6850743" cy="2970044"/>
            <a:chOff x="1050234" y="2501259"/>
            <a:chExt cx="6850743" cy="2970044"/>
          </a:xfrm>
        </p:grpSpPr>
        <p:sp>
          <p:nvSpPr>
            <p:cNvPr id="9" name="TextBox 8">
              <a:extLst>
                <a:ext uri="{FF2B5EF4-FFF2-40B4-BE49-F238E27FC236}">
                  <a16:creationId xmlns:a16="http://schemas.microsoft.com/office/drawing/2014/main" id="{32929FEB-FFCF-3C42-8013-EBD8B7F0417E}"/>
                </a:ext>
              </a:extLst>
            </p:cNvPr>
            <p:cNvSpPr txBox="1"/>
            <p:nvPr/>
          </p:nvSpPr>
          <p:spPr>
            <a:xfrm>
              <a:off x="1050234" y="2501259"/>
              <a:ext cx="6850743" cy="2970044"/>
            </a:xfrm>
            <a:prstGeom prst="rect">
              <a:avLst/>
            </a:prstGeom>
            <a:noFill/>
          </p:spPr>
          <p:txBody>
            <a:bodyPr wrap="square" rtlCol="0">
              <a:spAutoFit/>
            </a:bodyPr>
            <a:lstStyle/>
            <a:p>
              <a:pPr algn="ctr"/>
              <a:r>
                <a:rPr lang="en-US" sz="3200" b="1" dirty="0">
                  <a:solidFill>
                    <a:srgbClr val="163259"/>
                  </a:solidFill>
                  <a:latin typeface="Brandon grotesque bold"/>
                </a:rPr>
                <a:t>Dana </a:t>
              </a:r>
              <a:r>
                <a:rPr lang="en-US" sz="3200" b="1" dirty="0" err="1">
                  <a:solidFill>
                    <a:srgbClr val="163259"/>
                  </a:solidFill>
                  <a:latin typeface="Brandon grotesque bold"/>
                </a:rPr>
                <a:t>Fleitman</a:t>
              </a:r>
              <a:endParaRPr lang="en-US" sz="3200" b="1" dirty="0">
                <a:solidFill>
                  <a:srgbClr val="163259"/>
                </a:solidFill>
                <a:latin typeface="Brandon grotesque bold"/>
              </a:endParaRPr>
            </a:p>
            <a:p>
              <a:pPr algn="ctr"/>
              <a:r>
                <a:rPr lang="en-US" sz="2400" dirty="0" err="1">
                  <a:solidFill>
                    <a:srgbClr val="163259"/>
                  </a:solidFill>
                  <a:latin typeface="Brandon grotesque bold"/>
                </a:rPr>
                <a:t>M.A.Ed.H.D</a:t>
              </a:r>
              <a:r>
                <a:rPr lang="en-US" sz="2400" dirty="0">
                  <a:solidFill>
                    <a:srgbClr val="163259"/>
                  </a:solidFill>
                  <a:latin typeface="Brandon grotesque bold"/>
                </a:rPr>
                <a:t>., Associate Advisor</a:t>
              </a:r>
            </a:p>
            <a:p>
              <a:pPr algn="ctr"/>
              <a:endParaRPr lang="en-US" sz="2400" dirty="0">
                <a:solidFill>
                  <a:srgbClr val="163259"/>
                </a:solidFill>
                <a:latin typeface="Brandon grotesque bold"/>
              </a:endParaRPr>
            </a:p>
            <a:p>
              <a:pPr algn="ctr"/>
              <a:r>
                <a:rPr lang="en-US" sz="2400" dirty="0">
                  <a:solidFill>
                    <a:srgbClr val="163259"/>
                  </a:solidFill>
                  <a:latin typeface="Brandon grotesque bold"/>
                </a:rPr>
                <a:t>202-819-1381</a:t>
              </a:r>
              <a:endParaRPr lang="en-US" sz="2400" dirty="0">
                <a:latin typeface="Brandon grotesque 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u="none" dirty="0" err="1">
                  <a:solidFill>
                    <a:srgbClr val="163259"/>
                  </a:solidFill>
                  <a:latin typeface="Brandon grotesque bold"/>
                </a:rPr>
                <a:t>jlandhuis@aequitasresource.org</a:t>
              </a:r>
              <a:endParaRPr lang="en-US" sz="2400" b="0" u="none" dirty="0">
                <a:solidFill>
                  <a:srgbClr val="163259"/>
                </a:solidFill>
                <a:latin typeface="Brandon grotesque bold"/>
              </a:endParaRPr>
            </a:p>
            <a:p>
              <a:pPr algn="ctr"/>
              <a:r>
                <a:rPr lang="en-US" sz="2400" b="1" u="none" dirty="0">
                  <a:solidFill>
                    <a:srgbClr val="163259"/>
                  </a:solidFill>
                  <a:latin typeface="Brandon grotesque bold"/>
                </a:rPr>
                <a:t>www.stalkingawareness.org </a:t>
              </a:r>
            </a:p>
            <a:p>
              <a:endParaRPr lang="en-US" dirty="0"/>
            </a:p>
            <a:p>
              <a:endParaRPr lang="en-US" dirty="0"/>
            </a:p>
          </p:txBody>
        </p:sp>
        <p:grpSp>
          <p:nvGrpSpPr>
            <p:cNvPr id="10" name="Group 9">
              <a:extLst>
                <a:ext uri="{FF2B5EF4-FFF2-40B4-BE49-F238E27FC236}">
                  <a16:creationId xmlns:a16="http://schemas.microsoft.com/office/drawing/2014/main" id="{F418991F-D1D1-FC4E-B167-D7561AD7EF5E}"/>
                </a:ext>
              </a:extLst>
            </p:cNvPr>
            <p:cNvGrpSpPr/>
            <p:nvPr/>
          </p:nvGrpSpPr>
          <p:grpSpPr>
            <a:xfrm>
              <a:off x="2983395" y="4728341"/>
              <a:ext cx="4139943" cy="562543"/>
              <a:chOff x="1658178" y="6005717"/>
              <a:chExt cx="4139943" cy="568187"/>
            </a:xfrm>
          </p:grpSpPr>
          <p:sp>
            <p:nvSpPr>
              <p:cNvPr id="11" name="TextBox 10">
                <a:extLst>
                  <a:ext uri="{FF2B5EF4-FFF2-40B4-BE49-F238E27FC236}">
                    <a16:creationId xmlns:a16="http://schemas.microsoft.com/office/drawing/2014/main" id="{3A38E44A-7489-A14D-B9FC-FC6A0BF76FBE}"/>
                  </a:ext>
                </a:extLst>
              </p:cNvPr>
              <p:cNvSpPr txBox="1"/>
              <p:nvPr/>
            </p:nvSpPr>
            <p:spPr>
              <a:xfrm>
                <a:off x="2069401" y="6056663"/>
                <a:ext cx="3728720" cy="4662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u="none" dirty="0">
                    <a:solidFill>
                      <a:srgbClr val="163259"/>
                    </a:solidFill>
                    <a:latin typeface="Brandon grotesque bold"/>
                  </a:rPr>
                  <a:t>@</a:t>
                </a:r>
                <a:r>
                  <a:rPr lang="en-US" sz="2400" b="0" u="none" dirty="0" err="1">
                    <a:solidFill>
                      <a:srgbClr val="163259"/>
                    </a:solidFill>
                    <a:latin typeface="Brandon grotesque bold"/>
                  </a:rPr>
                  <a:t>followuslegally</a:t>
                </a:r>
                <a:endParaRPr lang="en-US" sz="2400" b="0" u="none" dirty="0">
                  <a:solidFill>
                    <a:srgbClr val="163259"/>
                  </a:solidFill>
                  <a:latin typeface="Brandon grotesque bold"/>
                </a:endParaRPr>
              </a:p>
            </p:txBody>
          </p:sp>
          <p:pic>
            <p:nvPicPr>
              <p:cNvPr id="12" name="Picture 11">
                <a:extLst>
                  <a:ext uri="{FF2B5EF4-FFF2-40B4-BE49-F238E27FC236}">
                    <a16:creationId xmlns:a16="http://schemas.microsoft.com/office/drawing/2014/main" id="{6DAD657F-A792-DD42-8B89-4E08604E2B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178" y="6005717"/>
                <a:ext cx="568187" cy="568187"/>
              </a:xfrm>
              <a:prstGeom prst="rect">
                <a:avLst/>
              </a:prstGeom>
            </p:spPr>
          </p:pic>
        </p:grpSp>
      </p:grpSp>
    </p:spTree>
    <p:extLst>
      <p:ext uri="{BB962C8B-B14F-4D97-AF65-F5344CB8AC3E}">
        <p14:creationId xmlns:p14="http://schemas.microsoft.com/office/powerpoint/2010/main" val="1711430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CB6AED-DA8B-184E-A926-1E8B8ED37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57" y="589986"/>
            <a:ext cx="8159176" cy="1570119"/>
          </a:xfrm>
          <a:prstGeom prst="rect">
            <a:avLst/>
          </a:prstGeom>
        </p:spPr>
      </p:pic>
      <p:grpSp>
        <p:nvGrpSpPr>
          <p:cNvPr id="18" name="Group 17">
            <a:extLst>
              <a:ext uri="{FF2B5EF4-FFF2-40B4-BE49-F238E27FC236}">
                <a16:creationId xmlns:a16="http://schemas.microsoft.com/office/drawing/2014/main" id="{F87F6FDC-8A67-A647-A106-DAB482B4D603}"/>
              </a:ext>
            </a:extLst>
          </p:cNvPr>
          <p:cNvGrpSpPr/>
          <p:nvPr userDrawn="1"/>
        </p:nvGrpSpPr>
        <p:grpSpPr>
          <a:xfrm>
            <a:off x="1159173" y="2912077"/>
            <a:ext cx="6850743" cy="2123658"/>
            <a:chOff x="1050234" y="2501259"/>
            <a:chExt cx="6850743" cy="2123658"/>
          </a:xfrm>
        </p:grpSpPr>
        <p:sp>
          <p:nvSpPr>
            <p:cNvPr id="19" name="TextBox 18">
              <a:extLst>
                <a:ext uri="{FF2B5EF4-FFF2-40B4-BE49-F238E27FC236}">
                  <a16:creationId xmlns:a16="http://schemas.microsoft.com/office/drawing/2014/main" id="{799EFBB0-2ECE-BE49-9EF9-6FBE3B80D2C2}"/>
                </a:ext>
              </a:extLst>
            </p:cNvPr>
            <p:cNvSpPr txBox="1"/>
            <p:nvPr userDrawn="1"/>
          </p:nvSpPr>
          <p:spPr>
            <a:xfrm>
              <a:off x="1050234" y="2501259"/>
              <a:ext cx="6850743" cy="2123658"/>
            </a:xfrm>
            <a:prstGeom prst="rect">
              <a:avLst/>
            </a:prstGeom>
            <a:noFill/>
          </p:spPr>
          <p:txBody>
            <a:bodyPr wrap="square" rtlCol="0">
              <a:spAutoFit/>
            </a:bodyPr>
            <a:lstStyle/>
            <a:p>
              <a:pPr algn="ctr"/>
              <a:endParaRPr lang="en-US" sz="2400" dirty="0">
                <a:solidFill>
                  <a:srgbClr val="163259"/>
                </a:solidFill>
                <a:latin typeface="Brandon grotesque bold"/>
              </a:endParaRPr>
            </a:p>
            <a:p>
              <a:pPr algn="ctr"/>
              <a:r>
                <a:rPr lang="en-US" sz="2400" dirty="0">
                  <a:solidFill>
                    <a:srgbClr val="163259"/>
                  </a:solidFill>
                  <a:latin typeface="Brandon grotesque bold"/>
                </a:rPr>
                <a:t>202-558-0040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u="none" dirty="0" err="1">
                  <a:solidFill>
                    <a:srgbClr val="163259"/>
                  </a:solidFill>
                  <a:latin typeface="Brandon grotesque bold"/>
                </a:rPr>
                <a:t>info@aequitasresource.org</a:t>
              </a:r>
              <a:endParaRPr lang="en-US" sz="2400" b="0" u="none" dirty="0">
                <a:solidFill>
                  <a:srgbClr val="163259"/>
                </a:solidFill>
                <a:latin typeface="Brandon grotesque bold"/>
              </a:endParaRPr>
            </a:p>
            <a:p>
              <a:pPr algn="ctr"/>
              <a:r>
                <a:rPr lang="en-US" sz="2400" b="1" u="none" dirty="0" err="1">
                  <a:solidFill>
                    <a:srgbClr val="163259"/>
                  </a:solidFill>
                  <a:latin typeface="Brandon grotesque bold"/>
                </a:rPr>
                <a:t>www.stalkingawareness.org</a:t>
              </a:r>
              <a:r>
                <a:rPr lang="en-US" sz="2400" b="1" u="none" dirty="0">
                  <a:solidFill>
                    <a:srgbClr val="163259"/>
                  </a:solidFill>
                  <a:latin typeface="Brandon grotesque bold"/>
                </a:rPr>
                <a:t> </a:t>
              </a:r>
            </a:p>
            <a:p>
              <a:endParaRPr lang="en-US" dirty="0"/>
            </a:p>
            <a:p>
              <a:endParaRPr lang="en-US" dirty="0"/>
            </a:p>
          </p:txBody>
        </p:sp>
        <p:grpSp>
          <p:nvGrpSpPr>
            <p:cNvPr id="20" name="Group 19">
              <a:extLst>
                <a:ext uri="{FF2B5EF4-FFF2-40B4-BE49-F238E27FC236}">
                  <a16:creationId xmlns:a16="http://schemas.microsoft.com/office/drawing/2014/main" id="{95B37D40-ECCB-8B4C-A0A1-0DD375C7F282}"/>
                </a:ext>
              </a:extLst>
            </p:cNvPr>
            <p:cNvGrpSpPr/>
            <p:nvPr userDrawn="1"/>
          </p:nvGrpSpPr>
          <p:grpSpPr>
            <a:xfrm>
              <a:off x="3080805" y="4035696"/>
              <a:ext cx="4167193" cy="562543"/>
              <a:chOff x="1755588" y="5306124"/>
              <a:chExt cx="4167193" cy="568187"/>
            </a:xfrm>
          </p:grpSpPr>
          <p:sp>
            <p:nvSpPr>
              <p:cNvPr id="21" name="TextBox 20">
                <a:extLst>
                  <a:ext uri="{FF2B5EF4-FFF2-40B4-BE49-F238E27FC236}">
                    <a16:creationId xmlns:a16="http://schemas.microsoft.com/office/drawing/2014/main" id="{9594EEFC-09F9-024D-B50B-6A5497A69999}"/>
                  </a:ext>
                </a:extLst>
              </p:cNvPr>
              <p:cNvSpPr txBox="1"/>
              <p:nvPr userDrawn="1"/>
            </p:nvSpPr>
            <p:spPr>
              <a:xfrm>
                <a:off x="2194061" y="5306124"/>
                <a:ext cx="3728720" cy="4662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u="none" dirty="0">
                    <a:solidFill>
                      <a:srgbClr val="163259"/>
                    </a:solidFill>
                    <a:latin typeface="Brandon grotesque bold"/>
                  </a:rPr>
                  <a:t>@</a:t>
                </a:r>
                <a:r>
                  <a:rPr lang="en-US" sz="2400" b="0" u="none" dirty="0" err="1">
                    <a:solidFill>
                      <a:srgbClr val="163259"/>
                    </a:solidFill>
                    <a:latin typeface="Brandon grotesque bold"/>
                  </a:rPr>
                  <a:t>followuslegally</a:t>
                </a:r>
                <a:endParaRPr lang="en-US" sz="2400" b="0" u="none" dirty="0">
                  <a:solidFill>
                    <a:srgbClr val="163259"/>
                  </a:solidFill>
                  <a:latin typeface="Brandon grotesque bold"/>
                </a:endParaRPr>
              </a:p>
            </p:txBody>
          </p:sp>
          <p:pic>
            <p:nvPicPr>
              <p:cNvPr id="22" name="Picture 21">
                <a:extLst>
                  <a:ext uri="{FF2B5EF4-FFF2-40B4-BE49-F238E27FC236}">
                    <a16:creationId xmlns:a16="http://schemas.microsoft.com/office/drawing/2014/main" id="{4A0166C5-9D1C-ED4B-8EBC-D340DB2211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55588" y="5306124"/>
                <a:ext cx="568187" cy="568187"/>
              </a:xfrm>
              <a:prstGeom prst="rect">
                <a:avLst/>
              </a:prstGeom>
            </p:spPr>
          </p:pic>
        </p:grpSp>
      </p:grpSp>
    </p:spTree>
    <p:extLst>
      <p:ext uri="{BB962C8B-B14F-4D97-AF65-F5344CB8AC3E}">
        <p14:creationId xmlns:p14="http://schemas.microsoft.com/office/powerpoint/2010/main" val="3677752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9812E-0B53-914C-8849-7A84CA70B915}" type="datetimeFigureOut">
              <a:rPr lang="en-US" smtClean="0"/>
              <a:t>9/19/2019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6F0C7-1D21-254E-9AFA-84A016E3550A}" type="slidenum">
              <a:rPr lang="en-US" smtClean="0"/>
              <a:t>‹#›</a:t>
            </a:fld>
            <a:endParaRPr lang="en-US"/>
          </a:p>
        </p:txBody>
      </p:sp>
    </p:spTree>
    <p:extLst>
      <p:ext uri="{BB962C8B-B14F-4D97-AF65-F5344CB8AC3E}">
        <p14:creationId xmlns:p14="http://schemas.microsoft.com/office/powerpoint/2010/main" val="2953241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75344-0CEA-E140-92D3-D8588DC94B50}"/>
              </a:ext>
            </a:extLst>
          </p:cNvPr>
          <p:cNvSpPr>
            <a:spLocks noGrp="1"/>
          </p:cNvSpPr>
          <p:nvPr>
            <p:ph type="ctrTitle"/>
          </p:nvPr>
        </p:nvSpPr>
        <p:spPr/>
        <p:txBody>
          <a:bodyPr>
            <a:normAutofit/>
          </a:bodyPr>
          <a:lstStyle/>
          <a:p>
            <a:r>
              <a:rPr lang="en-US" dirty="0"/>
              <a:t>Stalking: </a:t>
            </a:r>
            <a:br>
              <a:rPr lang="en-US" dirty="0"/>
            </a:br>
            <a:r>
              <a:rPr lang="en-US" dirty="0"/>
              <a:t>Know it. Name It. Stop It.</a:t>
            </a:r>
          </a:p>
        </p:txBody>
      </p:sp>
      <p:sp>
        <p:nvSpPr>
          <p:cNvPr id="4" name="Subtitle 3">
            <a:extLst>
              <a:ext uri="{FF2B5EF4-FFF2-40B4-BE49-F238E27FC236}">
                <a16:creationId xmlns:a16="http://schemas.microsoft.com/office/drawing/2014/main" id="{46CDC761-0116-264B-A18C-12427E6391C1}"/>
              </a:ext>
            </a:extLst>
          </p:cNvPr>
          <p:cNvSpPr>
            <a:spLocks noGrp="1"/>
          </p:cNvSpPr>
          <p:nvPr>
            <p:ph type="subTitle" idx="1"/>
          </p:nvPr>
        </p:nvSpPr>
        <p:spPr/>
        <p:txBody>
          <a:bodyPr>
            <a:normAutofit/>
          </a:bodyPr>
          <a:lstStyle/>
          <a:p>
            <a:r>
              <a:rPr lang="en-US" sz="3600" dirty="0"/>
              <a:t>Public Awareness Training</a:t>
            </a:r>
            <a:endParaRPr lang="en-US" sz="6600" dirty="0"/>
          </a:p>
        </p:txBody>
      </p:sp>
      <p:sp>
        <p:nvSpPr>
          <p:cNvPr id="5" name="Rectangle 4"/>
          <p:cNvSpPr/>
          <p:nvPr/>
        </p:nvSpPr>
        <p:spPr>
          <a:xfrm>
            <a:off x="0" y="5657671"/>
            <a:ext cx="9144000" cy="1200329"/>
          </a:xfrm>
          <a:prstGeom prst="rect">
            <a:avLst/>
          </a:prstGeom>
        </p:spPr>
        <p:txBody>
          <a:bodyPr wrap="square">
            <a:spAutoFit/>
          </a:bodyPr>
          <a:lstStyle/>
          <a:p>
            <a:pPr algn="ctr"/>
            <a:r>
              <a:rPr lang="en-US" dirty="0">
                <a:solidFill>
                  <a:schemeClr val="bg1"/>
                </a:solidFill>
                <a:latin typeface="Brandon Grotesque Medium" panose="020B0603020203060202" pitchFamily="34" charset="0"/>
              </a:rPr>
              <a:t>This project was supported by Grant No. 2017-TA-AX-K074 awarded by the U.S. Department of Justice, Office on Violence Against Women (OVW). The opinions, findings, conclusions, and recommendations expressed in this program are those of the authors and do not necessarily reflect the views of OVW.</a:t>
            </a:r>
          </a:p>
        </p:txBody>
      </p:sp>
    </p:spTree>
    <p:extLst>
      <p:ext uri="{BB962C8B-B14F-4D97-AF65-F5344CB8AC3E}">
        <p14:creationId xmlns:p14="http://schemas.microsoft.com/office/powerpoint/2010/main" val="326001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Pattern of Behavior…</a:t>
            </a:r>
          </a:p>
        </p:txBody>
      </p:sp>
      <p:sp>
        <p:nvSpPr>
          <p:cNvPr id="3" name="Content Placeholder 2">
            <a:extLst>
              <a:ext uri="{FF2B5EF4-FFF2-40B4-BE49-F238E27FC236}">
                <a16:creationId xmlns:a16="http://schemas.microsoft.com/office/drawing/2014/main" id="{49315A0E-59E6-CE45-8FC4-0D496858DFC2}"/>
              </a:ext>
            </a:extLst>
          </p:cNvPr>
          <p:cNvSpPr>
            <a:spLocks noGrp="1"/>
          </p:cNvSpPr>
          <p:nvPr>
            <p:ph sz="half" idx="1"/>
          </p:nvPr>
        </p:nvSpPr>
        <p:spPr/>
        <p:txBody>
          <a:bodyPr/>
          <a:lstStyle/>
          <a:p>
            <a:r>
              <a:rPr lang="en-US" dirty="0">
                <a:latin typeface="Brandon Grotesque Medium" panose="020B0603020203060202" pitchFamily="34" charset="0"/>
              </a:rPr>
              <a:t>Not a single incident or “one off” </a:t>
            </a:r>
            <a:r>
              <a:rPr lang="en-US" dirty="0" smtClean="0">
                <a:latin typeface="Brandon Grotesque Medium" panose="020B0603020203060202" pitchFamily="34" charset="0"/>
              </a:rPr>
              <a:t>event</a:t>
            </a:r>
          </a:p>
          <a:p>
            <a:endParaRPr lang="en-US" dirty="0">
              <a:latin typeface="Brandon Grotesque Medium" panose="020B0603020203060202" pitchFamily="34" charset="0"/>
            </a:endParaRPr>
          </a:p>
          <a:p>
            <a:r>
              <a:rPr lang="en-US" dirty="0">
                <a:latin typeface="Brandon Grotesque Medium" panose="020B0603020203060202" pitchFamily="34" charset="0"/>
              </a:rPr>
              <a:t>Called a “course of conduct” in most stalking statutes</a:t>
            </a:r>
          </a:p>
        </p:txBody>
      </p:sp>
      <p:pic>
        <p:nvPicPr>
          <p:cNvPr id="4" name="Content Placeholder 3"/>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43302"/>
          <a:stretch/>
        </p:blipFill>
        <p:spPr>
          <a:xfrm>
            <a:off x="6654747" y="2259370"/>
            <a:ext cx="2203420" cy="2590800"/>
          </a:xfrm>
        </p:spPr>
      </p:pic>
      <p:grpSp>
        <p:nvGrpSpPr>
          <p:cNvPr id="28" name="Group 27" descr="Three photos: a cell phone, broken glass and a man with roses"/>
          <p:cNvGrpSpPr/>
          <p:nvPr/>
        </p:nvGrpSpPr>
        <p:grpSpPr>
          <a:xfrm>
            <a:off x="5724168" y="171450"/>
            <a:ext cx="3419039" cy="6161894"/>
            <a:chOff x="5719445" y="2"/>
            <a:chExt cx="3455552" cy="6204968"/>
          </a:xfrm>
        </p:grpSpPr>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18822" r="33220" b="1033"/>
            <a:stretch/>
          </p:blipFill>
          <p:spPr>
            <a:xfrm>
              <a:off x="7296376" y="2"/>
              <a:ext cx="1878621" cy="2532853"/>
            </a:xfrm>
            <a:prstGeom prst="rect">
              <a:avLst/>
            </a:prstGeom>
          </p:spPr>
        </p:pic>
        <p:pic>
          <p:nvPicPr>
            <p:cNvPr id="31" name="Picture 30" descr="Man holding roses"/>
            <p:cNvPicPr>
              <a:picLocks noChangeAspect="1"/>
            </p:cNvPicPr>
            <p:nvPr/>
          </p:nvPicPr>
          <p:blipFill rotWithShape="1">
            <a:blip r:embed="rId5" cstate="print">
              <a:extLst>
                <a:ext uri="{28A0092B-C50C-407E-A947-70E740481C1C}">
                  <a14:useLocalDpi xmlns:a14="http://schemas.microsoft.com/office/drawing/2010/main" val="0"/>
                </a:ext>
              </a:extLst>
            </a:blip>
            <a:srcRect l="41351" r="11757"/>
            <a:stretch/>
          </p:blipFill>
          <p:spPr>
            <a:xfrm>
              <a:off x="5719445" y="3406973"/>
              <a:ext cx="1868661" cy="2797997"/>
            </a:xfrm>
            <a:prstGeom prst="rect">
              <a:avLst/>
            </a:prstGeom>
          </p:spPr>
        </p:pic>
      </p:grpSp>
    </p:spTree>
    <p:extLst>
      <p:ext uri="{BB962C8B-B14F-4D97-AF65-F5344CB8AC3E}">
        <p14:creationId xmlns:p14="http://schemas.microsoft.com/office/powerpoint/2010/main" val="2337193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451" y="2356296"/>
            <a:ext cx="8515350" cy="1325563"/>
          </a:xfrm>
        </p:spPr>
        <p:txBody>
          <a:bodyPr/>
          <a:lstStyle/>
          <a:p>
            <a:pPr algn="ctr"/>
            <a:r>
              <a:rPr lang="en-US" dirty="0" smtClean="0"/>
              <a:t>…directed </a:t>
            </a:r>
            <a:r>
              <a:rPr lang="en-US" dirty="0"/>
              <a:t>at a </a:t>
            </a:r>
            <a:r>
              <a:rPr lang="en-US" dirty="0"/>
              <a:t>s</a:t>
            </a:r>
            <a:r>
              <a:rPr lang="en-US" dirty="0" smtClean="0"/>
              <a:t>pecific </a:t>
            </a:r>
            <a:r>
              <a:rPr lang="en-US" dirty="0"/>
              <a:t>p</a:t>
            </a:r>
            <a:r>
              <a:rPr lang="en-US" dirty="0" smtClean="0"/>
              <a:t>erson</a:t>
            </a:r>
            <a:r>
              <a:rPr lang="en-US" dirty="0"/>
              <a:t>…</a:t>
            </a:r>
          </a:p>
        </p:txBody>
      </p:sp>
    </p:spTree>
    <p:extLst>
      <p:ext uri="{BB962C8B-B14F-4D97-AF65-F5344CB8AC3E}">
        <p14:creationId xmlns:p14="http://schemas.microsoft.com/office/powerpoint/2010/main" val="2672903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03CA4F-06A5-8046-84BF-4A35672F9E0E}"/>
              </a:ext>
            </a:extLst>
          </p:cNvPr>
          <p:cNvSpPr>
            <a:spLocks noGrp="1"/>
          </p:cNvSpPr>
          <p:nvPr>
            <p:ph type="title"/>
          </p:nvPr>
        </p:nvSpPr>
        <p:spPr/>
        <p:txBody>
          <a:bodyPr/>
          <a:lstStyle/>
          <a:p>
            <a:endParaRPr lang="en-US"/>
          </a:p>
        </p:txBody>
      </p:sp>
      <p:sp>
        <p:nvSpPr>
          <p:cNvPr id="5" name="Title 1"/>
          <p:cNvSpPr txBox="1">
            <a:spLocks/>
          </p:cNvSpPr>
          <p:nvPr/>
        </p:nvSpPr>
        <p:spPr>
          <a:xfrm>
            <a:off x="-565791" y="1949279"/>
            <a:ext cx="9553319" cy="857250"/>
          </a:xfrm>
          <a:prstGeom prst="rect">
            <a:avLst/>
          </a:prstGeom>
        </p:spPr>
        <p:txBody>
          <a:bodyPr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56" b="0" i="0" u="none" strike="noStrike" cap="none">
                <a:solidFill>
                  <a:schemeClr val="bg1"/>
                </a:solidFill>
                <a:latin typeface="+mj-lt"/>
                <a:ea typeface="Arial"/>
                <a:cs typeface="Arial"/>
                <a:sym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algn="r"/>
            <a:r>
              <a:rPr lang="en-US" sz="6000" b="1" kern="0" dirty="0" smtClean="0">
                <a:solidFill>
                  <a:srgbClr val="002060"/>
                </a:solidFill>
                <a:latin typeface="Brandon grotesque medium"/>
              </a:rPr>
              <a:t>…that </a:t>
            </a:r>
            <a:r>
              <a:rPr lang="en-US" sz="6000" b="1" kern="0" dirty="0">
                <a:solidFill>
                  <a:srgbClr val="002060"/>
                </a:solidFill>
                <a:latin typeface="Brandon grotesque medium"/>
              </a:rPr>
              <a:t>would cause a </a:t>
            </a:r>
            <a:r>
              <a:rPr lang="en-US" sz="6000" b="1" kern="0" dirty="0" smtClean="0">
                <a:solidFill>
                  <a:srgbClr val="002060"/>
                </a:solidFill>
                <a:latin typeface="Brandon grotesque medium"/>
              </a:rPr>
              <a:t>reasonable </a:t>
            </a:r>
            <a:r>
              <a:rPr lang="en-US" sz="6000" b="1" kern="0" dirty="0">
                <a:solidFill>
                  <a:srgbClr val="002060"/>
                </a:solidFill>
                <a:latin typeface="Brandon grotesque medium"/>
              </a:rPr>
              <a:t>p</a:t>
            </a:r>
            <a:r>
              <a:rPr lang="en-US" sz="6000" b="1" kern="0" dirty="0" smtClean="0">
                <a:solidFill>
                  <a:srgbClr val="002060"/>
                </a:solidFill>
                <a:latin typeface="Brandon grotesque medium"/>
              </a:rPr>
              <a:t>erson </a:t>
            </a:r>
            <a:r>
              <a:rPr lang="en-US" sz="6000" b="1" kern="0" dirty="0">
                <a:solidFill>
                  <a:srgbClr val="002060"/>
                </a:solidFill>
                <a:latin typeface="Brandon grotesque medium"/>
              </a:rPr>
              <a:t>to </a:t>
            </a:r>
            <a:r>
              <a:rPr lang="en-US" sz="6000" b="1" kern="0" dirty="0" smtClean="0">
                <a:solidFill>
                  <a:srgbClr val="002060"/>
                </a:solidFill>
                <a:latin typeface="Brandon grotesque medium"/>
              </a:rPr>
              <a:t>feel </a:t>
            </a:r>
            <a:r>
              <a:rPr lang="en-US" sz="6000" b="1" kern="0" dirty="0">
                <a:solidFill>
                  <a:srgbClr val="002060"/>
                </a:solidFill>
                <a:latin typeface="Brandon grotesque medium"/>
              </a:rPr>
              <a:t>f</a:t>
            </a:r>
            <a:r>
              <a:rPr lang="en-US" sz="6000" b="1" kern="0" dirty="0" smtClean="0">
                <a:solidFill>
                  <a:srgbClr val="002060"/>
                </a:solidFill>
                <a:latin typeface="Brandon grotesque medium"/>
              </a:rPr>
              <a:t>ear</a:t>
            </a:r>
            <a:r>
              <a:rPr lang="en-US" sz="6000" b="1" kern="0" dirty="0">
                <a:solidFill>
                  <a:srgbClr val="002060"/>
                </a:solidFill>
              </a:rPr>
              <a:t>.</a:t>
            </a:r>
          </a:p>
        </p:txBody>
      </p:sp>
    </p:spTree>
    <p:extLst>
      <p:ext uri="{BB962C8B-B14F-4D97-AF65-F5344CB8AC3E}">
        <p14:creationId xmlns:p14="http://schemas.microsoft.com/office/powerpoint/2010/main" val="4093671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3321934" y="1215042"/>
            <a:ext cx="5822066" cy="1125140"/>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defTabSz="514350" rtl="0" eaLnBrk="1" fontAlgn="auto" latinLnBrk="0" hangingPunct="1">
              <a:lnSpc>
                <a:spcPct val="90000"/>
              </a:lnSpc>
              <a:spcBef>
                <a:spcPts val="563"/>
              </a:spcBef>
              <a:spcAft>
                <a:spcPts val="0"/>
              </a:spcAft>
              <a:buClr>
                <a:schemeClr val="tx1"/>
              </a:buClr>
              <a:buSzTx/>
              <a:buFont typeface="Arial" panose="020B0604020202020204" pitchFamily="34" charset="0"/>
              <a:buNone/>
              <a:tabLst/>
              <a:defRPr kumimoji="0" lang="en-US" sz="2400" b="0" i="0" u="none" strike="noStrike" kern="1200" cap="none" spc="0" normalizeH="0" baseline="0" noProof="0">
                <a:ln>
                  <a:noFill/>
                </a:ln>
                <a:solidFill>
                  <a:schemeClr val="tx1"/>
                </a:solidFill>
                <a:effectLst/>
                <a:uLnTx/>
                <a:uFillTx/>
                <a:latin typeface="Calibri" panose="020F0502020204030204"/>
                <a:ea typeface="Lato"/>
                <a:cs typeface="Lato"/>
                <a:sym typeface="Lato"/>
              </a:defRPr>
            </a:lvl1pPr>
            <a:lvl2pPr marL="457200" marR="0" lvl="1" indent="0" algn="l" defTabSz="514350" rtl="0" eaLnBrk="1" fontAlgn="auto" latinLnBrk="0" hangingPunct="1">
              <a:lnSpc>
                <a:spcPct val="90000"/>
              </a:lnSpc>
              <a:spcBef>
                <a:spcPts val="281"/>
              </a:spcBef>
              <a:spcAft>
                <a:spcPts val="0"/>
              </a:spcAft>
              <a:buClrTx/>
              <a:buSzTx/>
              <a:buFont typeface="Calibri" panose="020F0502020204030204" pitchFamily="34" charset="0"/>
              <a:buNone/>
              <a:tabLst/>
              <a:defRPr kumimoji="0" lang="en-US" sz="2000" b="0" i="0" u="none" strike="noStrike" kern="1200" cap="none" spc="0" normalizeH="0" baseline="0" noProof="0">
                <a:ln>
                  <a:noFill/>
                </a:ln>
                <a:solidFill>
                  <a:schemeClr val="tx1">
                    <a:tint val="75000"/>
                  </a:schemeClr>
                </a:solidFill>
                <a:effectLst/>
                <a:uLnTx/>
                <a:uFillTx/>
                <a:latin typeface="Calibri" panose="020F0502020204030204"/>
                <a:ea typeface="Lato"/>
                <a:cs typeface="Lato"/>
                <a:sym typeface="Lato"/>
              </a:defRPr>
            </a:lvl2pPr>
            <a:lvl3pPr marL="914400" marR="0" lvl="2" indent="0" algn="l" defTabSz="514350" rtl="0" eaLnBrk="1" fontAlgn="auto" latinLnBrk="0" hangingPunct="1">
              <a:lnSpc>
                <a:spcPct val="90000"/>
              </a:lnSpc>
              <a:spcBef>
                <a:spcPts val="281"/>
              </a:spcBef>
              <a:spcAft>
                <a:spcPts val="0"/>
              </a:spcAft>
              <a:buClrTx/>
              <a:buSzTx/>
              <a:buFont typeface="Wingdings" panose="05000000000000000000" pitchFamily="2" charset="2"/>
              <a:buNone/>
              <a:tabLst/>
              <a:defRPr kumimoji="0" lang="en-US" sz="1800" b="0" i="0" u="none" strike="noStrike" kern="1200" cap="none" spc="0" normalizeH="0" baseline="0" noProof="0">
                <a:ln>
                  <a:noFill/>
                </a:ln>
                <a:solidFill>
                  <a:schemeClr val="tx1">
                    <a:tint val="75000"/>
                  </a:schemeClr>
                </a:solidFill>
                <a:effectLst/>
                <a:uLnTx/>
                <a:uFillTx/>
                <a:latin typeface="Calibri" panose="020F0502020204030204"/>
                <a:ea typeface="Lato"/>
                <a:cs typeface="Lato"/>
                <a:sym typeface="Lato"/>
              </a:defRPr>
            </a:lvl3pPr>
            <a:lvl4pPr marL="1371600" marR="0" lvl="3" indent="0" algn="l" defTabSz="514350" rtl="0" eaLnBrk="1" fontAlgn="auto" latinLnBrk="0" hangingPunct="1">
              <a:lnSpc>
                <a:spcPct val="90000"/>
              </a:lnSpc>
              <a:spcBef>
                <a:spcPts val="281"/>
              </a:spcBef>
              <a:spcAft>
                <a:spcPts val="0"/>
              </a:spcAft>
              <a:buClrTx/>
              <a:buSzTx/>
              <a:buFont typeface="Courier New" panose="02070309020205020404" pitchFamily="49" charset="0"/>
              <a:buNone/>
              <a:tabLst/>
              <a:defRPr kumimoji="0" lang="en-US" sz="1600" b="0" i="0" u="none" strike="noStrike" kern="1200" cap="none" spc="0" normalizeH="0" baseline="0" noProof="0">
                <a:ln>
                  <a:noFill/>
                </a:ln>
                <a:solidFill>
                  <a:schemeClr val="tx1">
                    <a:tint val="75000"/>
                  </a:schemeClr>
                </a:solidFill>
                <a:effectLst/>
                <a:uLnTx/>
                <a:uFillTx/>
                <a:latin typeface="Calibri" panose="020F0502020204030204"/>
                <a:ea typeface="Lato"/>
                <a:cs typeface="Lato"/>
                <a:sym typeface="Lato"/>
              </a:defRPr>
            </a:lvl4pPr>
            <a:lvl5pPr marL="1828800" marR="0" lvl="4" indent="0" algn="l" defTabSz="514350" rtl="0" eaLnBrk="1" fontAlgn="auto" latinLnBrk="0" hangingPunct="1">
              <a:lnSpc>
                <a:spcPct val="90000"/>
              </a:lnSpc>
              <a:spcBef>
                <a:spcPts val="281"/>
              </a:spcBef>
              <a:spcAft>
                <a:spcPts val="0"/>
              </a:spcAft>
              <a:buClrTx/>
              <a:buSzTx/>
              <a:buFont typeface="Arial" panose="020B0604020202020204" pitchFamily="34" charset="0"/>
              <a:buNone/>
              <a:tabLst/>
              <a:defRPr kumimoji="0" lang="en-US" sz="1600" b="0" i="0" u="none" strike="noStrike" kern="1200" cap="none" spc="0" normalizeH="0" baseline="0" noProof="0">
                <a:ln>
                  <a:noFill/>
                </a:ln>
                <a:solidFill>
                  <a:schemeClr val="tx1">
                    <a:tint val="75000"/>
                  </a:schemeClr>
                </a:solidFill>
                <a:effectLst/>
                <a:uLnTx/>
                <a:uFillTx/>
                <a:latin typeface="Calibri" panose="020F0502020204030204"/>
                <a:ea typeface="Lato"/>
                <a:cs typeface="Lato"/>
                <a:sym typeface="Lato"/>
              </a:defRPr>
            </a:lvl5pPr>
            <a:lvl6pPr marL="2286000" marR="0" lvl="5" indent="0" algn="l" rtl="0" eaLnBrk="1" hangingPunct="1">
              <a:lnSpc>
                <a:spcPct val="100000"/>
              </a:lnSpc>
              <a:spcBef>
                <a:spcPts val="0"/>
              </a:spcBef>
              <a:spcAft>
                <a:spcPts val="0"/>
              </a:spcAft>
              <a:buNone/>
              <a:defRPr sz="1600" b="0" i="0" u="none" strike="noStrike" cap="none">
                <a:solidFill>
                  <a:schemeClr val="tx1">
                    <a:tint val="75000"/>
                  </a:schemeClr>
                </a:solidFill>
                <a:latin typeface="Arial"/>
                <a:ea typeface="Arial"/>
                <a:cs typeface="Arial"/>
                <a:sym typeface="Arial"/>
              </a:defRPr>
            </a:lvl6pPr>
            <a:lvl7pPr marL="2743200" marR="0" lvl="6" indent="0" algn="l" rtl="0" eaLnBrk="1" hangingPunct="1">
              <a:lnSpc>
                <a:spcPct val="100000"/>
              </a:lnSpc>
              <a:spcBef>
                <a:spcPts val="0"/>
              </a:spcBef>
              <a:spcAft>
                <a:spcPts val="0"/>
              </a:spcAft>
              <a:buNone/>
              <a:defRPr sz="1600" b="0" i="0" u="none" strike="noStrike" cap="none">
                <a:solidFill>
                  <a:schemeClr val="tx1">
                    <a:tint val="75000"/>
                  </a:schemeClr>
                </a:solidFill>
                <a:latin typeface="Arial"/>
                <a:ea typeface="Arial"/>
                <a:cs typeface="Arial"/>
                <a:sym typeface="Arial"/>
              </a:defRPr>
            </a:lvl7pPr>
            <a:lvl8pPr marL="3200400" marR="0" lvl="7" indent="0" algn="l" rtl="0" eaLnBrk="1" hangingPunct="1">
              <a:lnSpc>
                <a:spcPct val="100000"/>
              </a:lnSpc>
              <a:spcBef>
                <a:spcPts val="0"/>
              </a:spcBef>
              <a:spcAft>
                <a:spcPts val="0"/>
              </a:spcAft>
              <a:buNone/>
              <a:defRPr sz="1600" b="0" i="0" u="none" strike="noStrike" cap="none">
                <a:solidFill>
                  <a:schemeClr val="tx1">
                    <a:tint val="75000"/>
                  </a:schemeClr>
                </a:solidFill>
                <a:latin typeface="Arial"/>
                <a:ea typeface="Arial"/>
                <a:cs typeface="Arial"/>
                <a:sym typeface="Arial"/>
              </a:defRPr>
            </a:lvl8pPr>
            <a:lvl9pPr marL="3657600" marR="0" lvl="8" indent="0" algn="l" rtl="0" eaLnBrk="1" hangingPunct="1">
              <a:lnSpc>
                <a:spcPct val="100000"/>
              </a:lnSpc>
              <a:spcBef>
                <a:spcPts val="0"/>
              </a:spcBef>
              <a:spcAft>
                <a:spcPts val="0"/>
              </a:spcAft>
              <a:buNone/>
              <a:defRPr sz="1600" b="0" i="0" u="none" strike="noStrike" cap="none">
                <a:solidFill>
                  <a:schemeClr val="tx1">
                    <a:tint val="75000"/>
                  </a:schemeClr>
                </a:solidFill>
                <a:latin typeface="Arial"/>
                <a:ea typeface="Arial"/>
                <a:cs typeface="Arial"/>
                <a:sym typeface="Arial"/>
              </a:defRPr>
            </a:lvl9pPr>
          </a:lstStyle>
          <a:p>
            <a:endParaRPr lang="en-US" sz="6000" b="1" dirty="0">
              <a:solidFill>
                <a:srgbClr val="002959"/>
              </a:solidFill>
            </a:endParaRPr>
          </a:p>
        </p:txBody>
      </p:sp>
      <p:sp>
        <p:nvSpPr>
          <p:cNvPr id="2" name="Title 1">
            <a:extLst>
              <a:ext uri="{FF2B5EF4-FFF2-40B4-BE49-F238E27FC236}">
                <a16:creationId xmlns:a16="http://schemas.microsoft.com/office/drawing/2014/main" id="{BAA083E2-20A6-2948-AD56-9D373D1E1F46}"/>
              </a:ext>
            </a:extLst>
          </p:cNvPr>
          <p:cNvSpPr>
            <a:spLocks noGrp="1"/>
          </p:cNvSpPr>
          <p:nvPr>
            <p:ph type="title"/>
          </p:nvPr>
        </p:nvSpPr>
        <p:spPr>
          <a:xfrm>
            <a:off x="582155" y="2045777"/>
            <a:ext cx="7886700" cy="1325563"/>
          </a:xfrm>
        </p:spPr>
        <p:txBody>
          <a:bodyPr>
            <a:normAutofit/>
          </a:bodyPr>
          <a:lstStyle/>
          <a:p>
            <a:pPr algn="ctr"/>
            <a:r>
              <a:rPr lang="en-US" dirty="0">
                <a:solidFill>
                  <a:srgbClr val="002959"/>
                </a:solidFill>
              </a:rPr>
              <a:t>Group Discussion:</a:t>
            </a:r>
            <a:br>
              <a:rPr lang="en-US" dirty="0">
                <a:solidFill>
                  <a:srgbClr val="002959"/>
                </a:solidFill>
              </a:rPr>
            </a:br>
            <a:r>
              <a:rPr lang="en-US" b="1" dirty="0">
                <a:solidFill>
                  <a:srgbClr val="002959"/>
                </a:solidFill>
              </a:rPr>
              <a:t>What’s so Scary?</a:t>
            </a:r>
            <a:endParaRPr lang="en-US" dirty="0"/>
          </a:p>
        </p:txBody>
      </p:sp>
    </p:spTree>
    <p:extLst>
      <p:ext uri="{BB962C8B-B14F-4D97-AF65-F5344CB8AC3E}">
        <p14:creationId xmlns:p14="http://schemas.microsoft.com/office/powerpoint/2010/main" val="2976508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D5D"/>
        </a:solidFill>
        <a:effectLst/>
      </p:bgPr>
    </p:bg>
    <p:spTree>
      <p:nvGrpSpPr>
        <p:cNvPr id="1" name=""/>
        <p:cNvGrpSpPr/>
        <p:nvPr/>
      </p:nvGrpSpPr>
      <p:grpSpPr>
        <a:xfrm>
          <a:off x="0" y="0"/>
          <a:ext cx="0" cy="0"/>
          <a:chOff x="0" y="0"/>
          <a:chExt cx="0" cy="0"/>
        </a:xfrm>
      </p:grpSpPr>
      <p:sp>
        <p:nvSpPr>
          <p:cNvPr id="4" name="Rectangle 3"/>
          <p:cNvSpPr/>
          <p:nvPr/>
        </p:nvSpPr>
        <p:spPr>
          <a:xfrm>
            <a:off x="0" y="560688"/>
            <a:ext cx="9144000" cy="51435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0" dirty="0"/>
          </a:p>
        </p:txBody>
      </p:sp>
      <p:sp>
        <p:nvSpPr>
          <p:cNvPr id="3" name="Content Placeholder 2"/>
          <p:cNvSpPr>
            <a:spLocks noGrp="1"/>
          </p:cNvSpPr>
          <p:nvPr>
            <p:ph type="subTitle" idx="4294967295"/>
          </p:nvPr>
        </p:nvSpPr>
        <p:spPr>
          <a:xfrm>
            <a:off x="0" y="2291290"/>
            <a:ext cx="9372600" cy="1241425"/>
          </a:xfrm>
        </p:spPr>
        <p:txBody>
          <a:bodyPr>
            <a:noAutofit/>
          </a:bodyPr>
          <a:lstStyle/>
          <a:p>
            <a:pPr marL="0" indent="0" algn="ctr">
              <a:buNone/>
            </a:pPr>
            <a:r>
              <a:rPr lang="en-US" sz="7200" b="1" dirty="0">
                <a:solidFill>
                  <a:schemeClr val="bg1"/>
                </a:solidFill>
                <a:latin typeface="Brandon Grotesque Bold" panose="020B0803020203060202" pitchFamily="34" charset="0"/>
              </a:rPr>
              <a:t>Context is critical in stalking cases.</a:t>
            </a:r>
          </a:p>
        </p:txBody>
      </p:sp>
    </p:spTree>
    <p:extLst>
      <p:ext uri="{BB962C8B-B14F-4D97-AF65-F5344CB8AC3E}">
        <p14:creationId xmlns:p14="http://schemas.microsoft.com/office/powerpoint/2010/main" val="183885408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Victim Responses: </a:t>
            </a:r>
            <a:r>
              <a:rPr lang="en-US" b="1" dirty="0" smtClean="0"/>
              <a:t>Is it Fear?</a:t>
            </a:r>
            <a:endParaRPr lang="en-US" b="1" dirty="0"/>
          </a:p>
        </p:txBody>
      </p:sp>
    </p:spTree>
    <p:extLst>
      <p:ext uri="{BB962C8B-B14F-4D97-AF65-F5344CB8AC3E}">
        <p14:creationId xmlns:p14="http://schemas.microsoft.com/office/powerpoint/2010/main" val="4143825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l"/>
            <a:r>
              <a:rPr lang="en-US" sz="4000" dirty="0">
                <a:solidFill>
                  <a:srgbClr val="002959"/>
                </a:solidFill>
                <a:latin typeface="Brandon Grotesque Regular"/>
              </a:rPr>
              <a:t>Going to work, attending your kids activities, going out for the evening… these things seem routine. For me, they’re terrifying because I never know what he will do or when he will show up.</a:t>
            </a:r>
          </a:p>
          <a:p>
            <a:pPr algn="r"/>
            <a:endParaRPr lang="en-US" sz="2200" dirty="0">
              <a:solidFill>
                <a:srgbClr val="002959"/>
              </a:solidFill>
              <a:latin typeface="Brandon Grotesque Regular"/>
            </a:endParaRPr>
          </a:p>
          <a:p>
            <a:pPr algn="r"/>
            <a:r>
              <a:rPr lang="en-US" sz="2200" dirty="0" smtClean="0">
                <a:solidFill>
                  <a:srgbClr val="002959"/>
                </a:solidFill>
                <a:latin typeface="Brandon Grotesque Regular"/>
              </a:rPr>
              <a:t>-- Stalking </a:t>
            </a:r>
            <a:r>
              <a:rPr lang="en-US" sz="2200" dirty="0" smtClean="0">
                <a:solidFill>
                  <a:srgbClr val="002959"/>
                </a:solidFill>
                <a:latin typeface="Brandon Grotesque Regular"/>
              </a:rPr>
              <a:t>Survivor</a:t>
            </a:r>
            <a:endParaRPr lang="en-US" dirty="0"/>
          </a:p>
        </p:txBody>
      </p:sp>
    </p:spTree>
    <p:extLst>
      <p:ext uri="{BB962C8B-B14F-4D97-AF65-F5344CB8AC3E}">
        <p14:creationId xmlns:p14="http://schemas.microsoft.com/office/powerpoint/2010/main" val="140440404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000" b="1" dirty="0">
                <a:solidFill>
                  <a:schemeClr val="bg1"/>
                </a:solidFill>
                <a:latin typeface="Brandon grotesque bold"/>
              </a:rPr>
              <a:t>Stalking Dynamics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92294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ounded Rectangle 69">
            <a:extLst>
              <a:ext uri="{FF2B5EF4-FFF2-40B4-BE49-F238E27FC236}">
                <a16:creationId xmlns:a16="http://schemas.microsoft.com/office/drawing/2014/main" id="{957FEA10-CC5C-2E47-8AC6-D1E879789DB9}"/>
              </a:ext>
            </a:extLst>
          </p:cNvPr>
          <p:cNvSpPr/>
          <p:nvPr/>
        </p:nvSpPr>
        <p:spPr>
          <a:xfrm>
            <a:off x="4783092" y="1229631"/>
            <a:ext cx="3860981" cy="3527870"/>
          </a:xfrm>
          <a:prstGeom prst="roundRect">
            <a:avLst/>
          </a:prstGeom>
          <a:solidFill>
            <a:schemeClr val="bg1">
              <a:lumMod val="6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72" name="TextBox 71">
            <a:extLst>
              <a:ext uri="{FF2B5EF4-FFF2-40B4-BE49-F238E27FC236}">
                <a16:creationId xmlns:a16="http://schemas.microsoft.com/office/drawing/2014/main" id="{97255522-131B-F246-A281-613FFA77295F}"/>
              </a:ext>
            </a:extLst>
          </p:cNvPr>
          <p:cNvSpPr txBox="1"/>
          <p:nvPr/>
        </p:nvSpPr>
        <p:spPr>
          <a:xfrm>
            <a:off x="5440567" y="1254609"/>
            <a:ext cx="2648059" cy="1384995"/>
          </a:xfrm>
          <a:prstGeom prst="rect">
            <a:avLst/>
          </a:prstGeom>
          <a:noFill/>
        </p:spPr>
        <p:txBody>
          <a:bodyPr wrap="square" rtlCol="0">
            <a:spAutoFit/>
          </a:bodyPr>
          <a:lstStyle/>
          <a:p>
            <a:pPr algn="ctr"/>
            <a:r>
              <a:rPr lang="en-US" sz="2400" dirty="0">
                <a:solidFill>
                  <a:srgbClr val="002959"/>
                </a:solidFill>
                <a:latin typeface="Franklin Gothic Medium" panose="020B0603020102020204" pitchFamily="34" charset="0"/>
              </a:rPr>
              <a:t>More than</a:t>
            </a:r>
            <a:r>
              <a:rPr lang="en-US" dirty="0">
                <a:solidFill>
                  <a:srgbClr val="002959"/>
                </a:solidFill>
                <a:latin typeface="Franklin Gothic Medium" panose="020B0603020102020204" pitchFamily="34" charset="0"/>
              </a:rPr>
              <a:t/>
            </a:r>
            <a:br>
              <a:rPr lang="en-US" dirty="0">
                <a:solidFill>
                  <a:srgbClr val="002959"/>
                </a:solidFill>
                <a:latin typeface="Franklin Gothic Medium" panose="020B0603020102020204" pitchFamily="34" charset="0"/>
              </a:rPr>
            </a:br>
            <a:r>
              <a:rPr lang="en-US" sz="3600" dirty="0">
                <a:solidFill>
                  <a:srgbClr val="002959"/>
                </a:solidFill>
                <a:latin typeface="Franklin Gothic Medium" panose="020B0603020102020204" pitchFamily="34" charset="0"/>
              </a:rPr>
              <a:t>1 in 17</a:t>
            </a:r>
          </a:p>
          <a:p>
            <a:pPr algn="ctr"/>
            <a:r>
              <a:rPr lang="en-US" sz="2400" dirty="0">
                <a:solidFill>
                  <a:srgbClr val="002959"/>
                </a:solidFill>
                <a:latin typeface="Franklin Gothic Medium" panose="020B0603020102020204" pitchFamily="34" charset="0"/>
              </a:rPr>
              <a:t>MEN</a:t>
            </a:r>
          </a:p>
        </p:txBody>
      </p:sp>
      <p:sp>
        <p:nvSpPr>
          <p:cNvPr id="106" name="Rounded Rectangle 105">
            <a:extLst>
              <a:ext uri="{FF2B5EF4-FFF2-40B4-BE49-F238E27FC236}">
                <a16:creationId xmlns:a16="http://schemas.microsoft.com/office/drawing/2014/main" id="{8F433600-474D-E546-9F31-4C3F556DF8F2}"/>
              </a:ext>
            </a:extLst>
          </p:cNvPr>
          <p:cNvSpPr/>
          <p:nvPr/>
        </p:nvSpPr>
        <p:spPr>
          <a:xfrm rot="19115001" flipH="1">
            <a:off x="5908214" y="2950933"/>
            <a:ext cx="96079" cy="31961"/>
          </a:xfrm>
          <a:prstGeom prst="roundRect">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07" name="Rounded Rectangle 106">
            <a:extLst>
              <a:ext uri="{FF2B5EF4-FFF2-40B4-BE49-F238E27FC236}">
                <a16:creationId xmlns:a16="http://schemas.microsoft.com/office/drawing/2014/main" id="{1F95F50D-91B9-B544-8161-93575DBB1DE1}"/>
              </a:ext>
            </a:extLst>
          </p:cNvPr>
          <p:cNvSpPr/>
          <p:nvPr/>
        </p:nvSpPr>
        <p:spPr>
          <a:xfrm rot="2381177" flipH="1">
            <a:off x="6048262" y="2962709"/>
            <a:ext cx="96079" cy="31961"/>
          </a:xfrm>
          <a:prstGeom prst="roundRect">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08" name="Rounded Rectangle 107">
            <a:extLst>
              <a:ext uri="{FF2B5EF4-FFF2-40B4-BE49-F238E27FC236}">
                <a16:creationId xmlns:a16="http://schemas.microsoft.com/office/drawing/2014/main" id="{2AD29776-C154-4E4B-A182-D38A907E2BF4}"/>
              </a:ext>
            </a:extLst>
          </p:cNvPr>
          <p:cNvSpPr/>
          <p:nvPr/>
        </p:nvSpPr>
        <p:spPr>
          <a:xfrm rot="19115001" flipH="1">
            <a:off x="6189059" y="2950933"/>
            <a:ext cx="96079" cy="31961"/>
          </a:xfrm>
          <a:prstGeom prst="roundRect">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09" name="Rounded Rectangle 108">
            <a:extLst>
              <a:ext uri="{FF2B5EF4-FFF2-40B4-BE49-F238E27FC236}">
                <a16:creationId xmlns:a16="http://schemas.microsoft.com/office/drawing/2014/main" id="{A451DCD5-AA35-274A-9C53-CEBCCAE1C1A4}"/>
              </a:ext>
            </a:extLst>
          </p:cNvPr>
          <p:cNvSpPr/>
          <p:nvPr/>
        </p:nvSpPr>
        <p:spPr>
          <a:xfrm rot="2381177" flipH="1">
            <a:off x="6329106" y="2962709"/>
            <a:ext cx="96079" cy="31961"/>
          </a:xfrm>
          <a:prstGeom prst="roundRect">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10" name="Rounded Rectangle 109">
            <a:extLst>
              <a:ext uri="{FF2B5EF4-FFF2-40B4-BE49-F238E27FC236}">
                <a16:creationId xmlns:a16="http://schemas.microsoft.com/office/drawing/2014/main" id="{78C8959D-98D8-6847-B18B-7AD91984D491}"/>
              </a:ext>
            </a:extLst>
          </p:cNvPr>
          <p:cNvSpPr/>
          <p:nvPr/>
        </p:nvSpPr>
        <p:spPr>
          <a:xfrm rot="19115001" flipH="1">
            <a:off x="6498977" y="2950933"/>
            <a:ext cx="96079" cy="31961"/>
          </a:xfrm>
          <a:prstGeom prst="roundRect">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11" name="Rounded Rectangle 110">
            <a:extLst>
              <a:ext uri="{FF2B5EF4-FFF2-40B4-BE49-F238E27FC236}">
                <a16:creationId xmlns:a16="http://schemas.microsoft.com/office/drawing/2014/main" id="{A14D3A0A-6C5D-1649-AF54-EB1589517D17}"/>
              </a:ext>
            </a:extLst>
          </p:cNvPr>
          <p:cNvSpPr/>
          <p:nvPr/>
        </p:nvSpPr>
        <p:spPr>
          <a:xfrm rot="2381177" flipH="1">
            <a:off x="6639025" y="2962709"/>
            <a:ext cx="96079" cy="31961"/>
          </a:xfrm>
          <a:prstGeom prst="roundRect">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14" name="Rounded Rectangle 113">
            <a:extLst>
              <a:ext uri="{FF2B5EF4-FFF2-40B4-BE49-F238E27FC236}">
                <a16:creationId xmlns:a16="http://schemas.microsoft.com/office/drawing/2014/main" id="{2CF42264-3B3C-D542-A583-A947579EDF77}"/>
              </a:ext>
            </a:extLst>
          </p:cNvPr>
          <p:cNvSpPr/>
          <p:nvPr/>
        </p:nvSpPr>
        <p:spPr>
          <a:xfrm rot="19115001" flipH="1">
            <a:off x="6793460" y="2950933"/>
            <a:ext cx="96079" cy="31961"/>
          </a:xfrm>
          <a:prstGeom prst="roundRect">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15" name="Rounded Rectangle 114">
            <a:extLst>
              <a:ext uri="{FF2B5EF4-FFF2-40B4-BE49-F238E27FC236}">
                <a16:creationId xmlns:a16="http://schemas.microsoft.com/office/drawing/2014/main" id="{BF93A293-92DD-A94E-BD1B-4960C984B31F}"/>
              </a:ext>
            </a:extLst>
          </p:cNvPr>
          <p:cNvSpPr/>
          <p:nvPr/>
        </p:nvSpPr>
        <p:spPr>
          <a:xfrm rot="2381177" flipH="1">
            <a:off x="6933507" y="2962709"/>
            <a:ext cx="96079" cy="31961"/>
          </a:xfrm>
          <a:prstGeom prst="roundRect">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grpSp>
        <p:nvGrpSpPr>
          <p:cNvPr id="116" name="Group 115">
            <a:extLst>
              <a:ext uri="{FF2B5EF4-FFF2-40B4-BE49-F238E27FC236}">
                <a16:creationId xmlns:a16="http://schemas.microsoft.com/office/drawing/2014/main" id="{48100DE5-FDEC-D041-8D72-15630FE08E0A}"/>
              </a:ext>
            </a:extLst>
          </p:cNvPr>
          <p:cNvGrpSpPr/>
          <p:nvPr/>
        </p:nvGrpSpPr>
        <p:grpSpPr>
          <a:xfrm>
            <a:off x="7103310" y="2778555"/>
            <a:ext cx="237908" cy="401728"/>
            <a:chOff x="5440187" y="1641665"/>
            <a:chExt cx="359332" cy="549771"/>
          </a:xfrm>
          <a:solidFill>
            <a:schemeClr val="bg1"/>
          </a:solidFill>
        </p:grpSpPr>
        <p:sp>
          <p:nvSpPr>
            <p:cNvPr id="179" name="Rounded Rectangle 178">
              <a:extLst>
                <a:ext uri="{FF2B5EF4-FFF2-40B4-BE49-F238E27FC236}">
                  <a16:creationId xmlns:a16="http://schemas.microsoft.com/office/drawing/2014/main" id="{87366B69-7A4B-8B40-9B0D-B43600B401E6}"/>
                </a:ext>
              </a:extLst>
            </p:cNvPr>
            <p:cNvSpPr/>
            <p:nvPr/>
          </p:nvSpPr>
          <p:spPr>
            <a:xfrm rot="19115001" flipH="1">
              <a:off x="5440187" y="1887715"/>
              <a:ext cx="144463" cy="46037"/>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tx1"/>
                </a:solidFill>
              </a:endParaRPr>
            </a:p>
          </p:txBody>
        </p:sp>
        <p:sp>
          <p:nvSpPr>
            <p:cNvPr id="180" name="Rounded Rectangle 179">
              <a:extLst>
                <a:ext uri="{FF2B5EF4-FFF2-40B4-BE49-F238E27FC236}">
                  <a16:creationId xmlns:a16="http://schemas.microsoft.com/office/drawing/2014/main" id="{52DDF2C4-40FC-6445-B450-43EC21B0DD47}"/>
                </a:ext>
              </a:extLst>
            </p:cNvPr>
            <p:cNvSpPr/>
            <p:nvPr/>
          </p:nvSpPr>
          <p:spPr>
            <a:xfrm rot="2381177" flipH="1">
              <a:off x="5655056" y="1874561"/>
              <a:ext cx="144463" cy="4762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tx1"/>
                </a:solidFill>
              </a:endParaRPr>
            </a:p>
          </p:txBody>
        </p:sp>
        <p:sp>
          <p:nvSpPr>
            <p:cNvPr id="181" name="Rounded Rectangle 180">
              <a:extLst>
                <a:ext uri="{FF2B5EF4-FFF2-40B4-BE49-F238E27FC236}">
                  <a16:creationId xmlns:a16="http://schemas.microsoft.com/office/drawing/2014/main" id="{9B9D544B-0553-FF45-9747-8F52B295187D}"/>
                </a:ext>
              </a:extLst>
            </p:cNvPr>
            <p:cNvSpPr/>
            <p:nvPr/>
          </p:nvSpPr>
          <p:spPr>
            <a:xfrm>
              <a:off x="5544315" y="1823136"/>
              <a:ext cx="149225" cy="36830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tx1"/>
                </a:solidFill>
              </a:endParaRPr>
            </a:p>
          </p:txBody>
        </p:sp>
        <p:sp>
          <p:nvSpPr>
            <p:cNvPr id="182" name="Oval 181">
              <a:extLst>
                <a:ext uri="{FF2B5EF4-FFF2-40B4-BE49-F238E27FC236}">
                  <a16:creationId xmlns:a16="http://schemas.microsoft.com/office/drawing/2014/main" id="{596EB47B-AE28-1944-9CD7-8A7025BFC77C}"/>
                </a:ext>
              </a:extLst>
            </p:cNvPr>
            <p:cNvSpPr/>
            <p:nvPr/>
          </p:nvSpPr>
          <p:spPr>
            <a:xfrm>
              <a:off x="5503808" y="1641665"/>
              <a:ext cx="236538" cy="23495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tx1"/>
                </a:solidFill>
              </a:endParaRPr>
            </a:p>
          </p:txBody>
        </p:sp>
      </p:grpSp>
      <p:grpSp>
        <p:nvGrpSpPr>
          <p:cNvPr id="117" name="Group 116">
            <a:extLst>
              <a:ext uri="{FF2B5EF4-FFF2-40B4-BE49-F238E27FC236}">
                <a16:creationId xmlns:a16="http://schemas.microsoft.com/office/drawing/2014/main" id="{4471DADE-66DF-5F41-B46E-E0FE9DFAC439}"/>
              </a:ext>
            </a:extLst>
          </p:cNvPr>
          <p:cNvGrpSpPr/>
          <p:nvPr/>
        </p:nvGrpSpPr>
        <p:grpSpPr>
          <a:xfrm>
            <a:off x="5911279" y="3781823"/>
            <a:ext cx="1689003" cy="401799"/>
            <a:chOff x="942174" y="5404296"/>
            <a:chExt cx="2252004" cy="535732"/>
          </a:xfrm>
          <a:solidFill>
            <a:srgbClr val="011893"/>
          </a:solidFill>
        </p:grpSpPr>
        <p:grpSp>
          <p:nvGrpSpPr>
            <p:cNvPr id="154" name="Group 153">
              <a:extLst>
                <a:ext uri="{FF2B5EF4-FFF2-40B4-BE49-F238E27FC236}">
                  <a16:creationId xmlns:a16="http://schemas.microsoft.com/office/drawing/2014/main" id="{C2D07798-07A1-564F-82F7-7048FBC1704C}"/>
                </a:ext>
              </a:extLst>
            </p:cNvPr>
            <p:cNvGrpSpPr/>
            <p:nvPr/>
          </p:nvGrpSpPr>
          <p:grpSpPr>
            <a:xfrm>
              <a:off x="942174" y="5603598"/>
              <a:ext cx="2252004" cy="336430"/>
              <a:chOff x="942174" y="5603598"/>
              <a:chExt cx="2252004" cy="336430"/>
            </a:xfrm>
            <a:grpFill/>
          </p:grpSpPr>
          <p:sp>
            <p:nvSpPr>
              <p:cNvPr id="161" name="Rounded Rectangle 160">
                <a:extLst>
                  <a:ext uri="{FF2B5EF4-FFF2-40B4-BE49-F238E27FC236}">
                    <a16:creationId xmlns:a16="http://schemas.microsoft.com/office/drawing/2014/main" id="{8D1284E2-6FCF-FB48-A320-F4648E5C25AE}"/>
                  </a:ext>
                </a:extLst>
              </p:cNvPr>
              <p:cNvSpPr/>
              <p:nvPr/>
            </p:nvSpPr>
            <p:spPr>
              <a:xfrm rot="19115001" flipH="1">
                <a:off x="942174" y="5642040"/>
                <a:ext cx="128105" cy="42614"/>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62" name="Rounded Rectangle 161">
                <a:extLst>
                  <a:ext uri="{FF2B5EF4-FFF2-40B4-BE49-F238E27FC236}">
                    <a16:creationId xmlns:a16="http://schemas.microsoft.com/office/drawing/2014/main" id="{9AE20F41-5EBF-8543-ABF6-4C7CBB52C8DE}"/>
                  </a:ext>
                </a:extLst>
              </p:cNvPr>
              <p:cNvSpPr/>
              <p:nvPr/>
            </p:nvSpPr>
            <p:spPr>
              <a:xfrm rot="2381177" flipH="1">
                <a:off x="1128904" y="5657739"/>
                <a:ext cx="128105" cy="4261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63" name="Rounded Rectangle 162">
                <a:extLst>
                  <a:ext uri="{FF2B5EF4-FFF2-40B4-BE49-F238E27FC236}">
                    <a16:creationId xmlns:a16="http://schemas.microsoft.com/office/drawing/2014/main" id="{2D3D6918-B6EF-CB49-A204-4883106464F6}"/>
                  </a:ext>
                </a:extLst>
              </p:cNvPr>
              <p:cNvSpPr/>
              <p:nvPr/>
            </p:nvSpPr>
            <p:spPr>
              <a:xfrm rot="19115001" flipH="1">
                <a:off x="1316633" y="5642040"/>
                <a:ext cx="128105" cy="42614"/>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64" name="Rounded Rectangle 163">
                <a:extLst>
                  <a:ext uri="{FF2B5EF4-FFF2-40B4-BE49-F238E27FC236}">
                    <a16:creationId xmlns:a16="http://schemas.microsoft.com/office/drawing/2014/main" id="{C585B132-39C0-AB40-8E0A-29FEF5E33C85}"/>
                  </a:ext>
                </a:extLst>
              </p:cNvPr>
              <p:cNvSpPr/>
              <p:nvPr/>
            </p:nvSpPr>
            <p:spPr>
              <a:xfrm rot="2381177" flipH="1">
                <a:off x="1503363" y="5657739"/>
                <a:ext cx="128105" cy="4261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65" name="Rounded Rectangle 164">
                <a:extLst>
                  <a:ext uri="{FF2B5EF4-FFF2-40B4-BE49-F238E27FC236}">
                    <a16:creationId xmlns:a16="http://schemas.microsoft.com/office/drawing/2014/main" id="{DA3EDA53-B8B8-B94E-A86B-4B91F28D338D}"/>
                  </a:ext>
                </a:extLst>
              </p:cNvPr>
              <p:cNvSpPr/>
              <p:nvPr/>
            </p:nvSpPr>
            <p:spPr>
              <a:xfrm rot="19115001" flipH="1">
                <a:off x="1729858" y="5642040"/>
                <a:ext cx="128105" cy="42614"/>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66" name="Rounded Rectangle 165">
                <a:extLst>
                  <a:ext uri="{FF2B5EF4-FFF2-40B4-BE49-F238E27FC236}">
                    <a16:creationId xmlns:a16="http://schemas.microsoft.com/office/drawing/2014/main" id="{D8F78785-E168-5349-B5B0-9895D4826765}"/>
                  </a:ext>
                </a:extLst>
              </p:cNvPr>
              <p:cNvSpPr/>
              <p:nvPr/>
            </p:nvSpPr>
            <p:spPr>
              <a:xfrm rot="2381177" flipH="1">
                <a:off x="1916588" y="5657739"/>
                <a:ext cx="128105" cy="4261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67" name="Rounded Rectangle 166">
                <a:extLst>
                  <a:ext uri="{FF2B5EF4-FFF2-40B4-BE49-F238E27FC236}">
                    <a16:creationId xmlns:a16="http://schemas.microsoft.com/office/drawing/2014/main" id="{1101AB56-6813-BD47-99FE-C417D2D20A29}"/>
                  </a:ext>
                </a:extLst>
              </p:cNvPr>
              <p:cNvSpPr/>
              <p:nvPr/>
            </p:nvSpPr>
            <p:spPr>
              <a:xfrm rot="19115001" flipH="1">
                <a:off x="2504884" y="5642040"/>
                <a:ext cx="128105" cy="42614"/>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68" name="Rounded Rectangle 167">
                <a:extLst>
                  <a:ext uri="{FF2B5EF4-FFF2-40B4-BE49-F238E27FC236}">
                    <a16:creationId xmlns:a16="http://schemas.microsoft.com/office/drawing/2014/main" id="{E2F871A3-032D-1F49-85FE-7CEADD5332D8}"/>
                  </a:ext>
                </a:extLst>
              </p:cNvPr>
              <p:cNvSpPr/>
              <p:nvPr/>
            </p:nvSpPr>
            <p:spPr>
              <a:xfrm rot="2381177" flipH="1">
                <a:off x="2691614" y="5657739"/>
                <a:ext cx="128105" cy="4261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69" name="Rounded Rectangle 168">
                <a:extLst>
                  <a:ext uri="{FF2B5EF4-FFF2-40B4-BE49-F238E27FC236}">
                    <a16:creationId xmlns:a16="http://schemas.microsoft.com/office/drawing/2014/main" id="{466648B7-BE54-A844-BE2D-6ADAD557CB84}"/>
                  </a:ext>
                </a:extLst>
              </p:cNvPr>
              <p:cNvSpPr/>
              <p:nvPr/>
            </p:nvSpPr>
            <p:spPr>
              <a:xfrm rot="19115001" flipH="1">
                <a:off x="2879343" y="5642040"/>
                <a:ext cx="128105" cy="42614"/>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70" name="Rounded Rectangle 169">
                <a:extLst>
                  <a:ext uri="{FF2B5EF4-FFF2-40B4-BE49-F238E27FC236}">
                    <a16:creationId xmlns:a16="http://schemas.microsoft.com/office/drawing/2014/main" id="{ED2F12CC-7FA9-694E-AF91-378960023A68}"/>
                  </a:ext>
                </a:extLst>
              </p:cNvPr>
              <p:cNvSpPr/>
              <p:nvPr/>
            </p:nvSpPr>
            <p:spPr>
              <a:xfrm rot="2381177" flipH="1">
                <a:off x="3066073" y="5657739"/>
                <a:ext cx="128105" cy="4261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71" name="Rounded Rectangle 170">
                <a:extLst>
                  <a:ext uri="{FF2B5EF4-FFF2-40B4-BE49-F238E27FC236}">
                    <a16:creationId xmlns:a16="http://schemas.microsoft.com/office/drawing/2014/main" id="{A639977E-29E8-3040-BB19-2F3BC7FF02C7}"/>
                  </a:ext>
                </a:extLst>
              </p:cNvPr>
              <p:cNvSpPr/>
              <p:nvPr/>
            </p:nvSpPr>
            <p:spPr>
              <a:xfrm rot="19115001" flipH="1">
                <a:off x="2122501" y="5642040"/>
                <a:ext cx="128105" cy="42614"/>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72" name="Rounded Rectangle 171">
                <a:extLst>
                  <a:ext uri="{FF2B5EF4-FFF2-40B4-BE49-F238E27FC236}">
                    <a16:creationId xmlns:a16="http://schemas.microsoft.com/office/drawing/2014/main" id="{4E21A1EE-D88E-B645-9E3A-2B5202FF2556}"/>
                  </a:ext>
                </a:extLst>
              </p:cNvPr>
              <p:cNvSpPr/>
              <p:nvPr/>
            </p:nvSpPr>
            <p:spPr>
              <a:xfrm rot="2381177" flipH="1">
                <a:off x="2309231" y="5657739"/>
                <a:ext cx="128105" cy="4261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73" name="Rounded Rectangle 172">
                <a:extLst>
                  <a:ext uri="{FF2B5EF4-FFF2-40B4-BE49-F238E27FC236}">
                    <a16:creationId xmlns:a16="http://schemas.microsoft.com/office/drawing/2014/main" id="{3348613E-992C-484A-8DF6-856D70C0AF03}"/>
                  </a:ext>
                </a:extLst>
              </p:cNvPr>
              <p:cNvSpPr/>
              <p:nvPr/>
            </p:nvSpPr>
            <p:spPr>
              <a:xfrm>
                <a:off x="1812684" y="5603598"/>
                <a:ext cx="132448" cy="33643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74" name="Rounded Rectangle 173">
                <a:extLst>
                  <a:ext uri="{FF2B5EF4-FFF2-40B4-BE49-F238E27FC236}">
                    <a16:creationId xmlns:a16="http://schemas.microsoft.com/office/drawing/2014/main" id="{A28885C5-06F7-E242-8DF7-11AAB4899927}"/>
                  </a:ext>
                </a:extLst>
              </p:cNvPr>
              <p:cNvSpPr/>
              <p:nvPr/>
            </p:nvSpPr>
            <p:spPr>
              <a:xfrm>
                <a:off x="2205327" y="5603598"/>
                <a:ext cx="132448" cy="33643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75" name="Rounded Rectangle 174">
                <a:extLst>
                  <a:ext uri="{FF2B5EF4-FFF2-40B4-BE49-F238E27FC236}">
                    <a16:creationId xmlns:a16="http://schemas.microsoft.com/office/drawing/2014/main" id="{12628921-99E9-5844-A5AD-BB2A1E72BF69}"/>
                  </a:ext>
                </a:extLst>
              </p:cNvPr>
              <p:cNvSpPr/>
              <p:nvPr/>
            </p:nvSpPr>
            <p:spPr>
              <a:xfrm>
                <a:off x="2587710" y="5603598"/>
                <a:ext cx="132448" cy="33643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76" name="Rounded Rectangle 175">
                <a:extLst>
                  <a:ext uri="{FF2B5EF4-FFF2-40B4-BE49-F238E27FC236}">
                    <a16:creationId xmlns:a16="http://schemas.microsoft.com/office/drawing/2014/main" id="{49F84423-EE1D-304C-8E1A-8143D4CDE44C}"/>
                  </a:ext>
                </a:extLst>
              </p:cNvPr>
              <p:cNvSpPr/>
              <p:nvPr/>
            </p:nvSpPr>
            <p:spPr>
              <a:xfrm>
                <a:off x="2962169" y="5603598"/>
                <a:ext cx="132448" cy="33643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77" name="Rounded Rectangle 176">
                <a:extLst>
                  <a:ext uri="{FF2B5EF4-FFF2-40B4-BE49-F238E27FC236}">
                    <a16:creationId xmlns:a16="http://schemas.microsoft.com/office/drawing/2014/main" id="{7D1CE31C-A32E-1F4D-9446-11F90308F531}"/>
                  </a:ext>
                </a:extLst>
              </p:cNvPr>
              <p:cNvSpPr/>
              <p:nvPr/>
            </p:nvSpPr>
            <p:spPr>
              <a:xfrm>
                <a:off x="1399459" y="5603598"/>
                <a:ext cx="132448" cy="33643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78" name="Rounded Rectangle 177">
                <a:extLst>
                  <a:ext uri="{FF2B5EF4-FFF2-40B4-BE49-F238E27FC236}">
                    <a16:creationId xmlns:a16="http://schemas.microsoft.com/office/drawing/2014/main" id="{398CFE39-460A-3046-9A21-C9BE37542769}"/>
                  </a:ext>
                </a:extLst>
              </p:cNvPr>
              <p:cNvSpPr/>
              <p:nvPr/>
            </p:nvSpPr>
            <p:spPr>
              <a:xfrm>
                <a:off x="1025000" y="5603598"/>
                <a:ext cx="132448" cy="33643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grpSp>
        <p:sp>
          <p:nvSpPr>
            <p:cNvPr id="155" name="Oval 154">
              <a:extLst>
                <a:ext uri="{FF2B5EF4-FFF2-40B4-BE49-F238E27FC236}">
                  <a16:creationId xmlns:a16="http://schemas.microsoft.com/office/drawing/2014/main" id="{786E6068-6836-8C44-B416-B117EF9BBCFB}"/>
                </a:ext>
              </a:extLst>
            </p:cNvPr>
            <p:cNvSpPr/>
            <p:nvPr/>
          </p:nvSpPr>
          <p:spPr>
            <a:xfrm>
              <a:off x="987770" y="5404296"/>
              <a:ext cx="208443" cy="21531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56" name="Oval 155">
              <a:extLst>
                <a:ext uri="{FF2B5EF4-FFF2-40B4-BE49-F238E27FC236}">
                  <a16:creationId xmlns:a16="http://schemas.microsoft.com/office/drawing/2014/main" id="{D809B22B-59C6-124D-A105-9976F94FD41D}"/>
                </a:ext>
              </a:extLst>
            </p:cNvPr>
            <p:cNvSpPr/>
            <p:nvPr/>
          </p:nvSpPr>
          <p:spPr>
            <a:xfrm>
              <a:off x="1362229" y="5404296"/>
              <a:ext cx="208443" cy="21531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57" name="Oval 156">
              <a:extLst>
                <a:ext uri="{FF2B5EF4-FFF2-40B4-BE49-F238E27FC236}">
                  <a16:creationId xmlns:a16="http://schemas.microsoft.com/office/drawing/2014/main" id="{050899FB-4063-9D44-9962-7C7EEAD7E323}"/>
                </a:ext>
              </a:extLst>
            </p:cNvPr>
            <p:cNvSpPr/>
            <p:nvPr/>
          </p:nvSpPr>
          <p:spPr>
            <a:xfrm>
              <a:off x="1775454" y="5404296"/>
              <a:ext cx="208443" cy="21531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58" name="Oval 157">
              <a:extLst>
                <a:ext uri="{FF2B5EF4-FFF2-40B4-BE49-F238E27FC236}">
                  <a16:creationId xmlns:a16="http://schemas.microsoft.com/office/drawing/2014/main" id="{E06DB192-3616-BB4C-BB7A-D0AA460254B1}"/>
                </a:ext>
              </a:extLst>
            </p:cNvPr>
            <p:cNvSpPr/>
            <p:nvPr/>
          </p:nvSpPr>
          <p:spPr>
            <a:xfrm>
              <a:off x="2168097" y="5404296"/>
              <a:ext cx="208443" cy="21531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59" name="Oval 158">
              <a:extLst>
                <a:ext uri="{FF2B5EF4-FFF2-40B4-BE49-F238E27FC236}">
                  <a16:creationId xmlns:a16="http://schemas.microsoft.com/office/drawing/2014/main" id="{764264EA-3DD0-4843-AE8D-E9924806AC41}"/>
                </a:ext>
              </a:extLst>
            </p:cNvPr>
            <p:cNvSpPr/>
            <p:nvPr/>
          </p:nvSpPr>
          <p:spPr>
            <a:xfrm>
              <a:off x="2550480" y="5404296"/>
              <a:ext cx="208443" cy="21531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60" name="Oval 159">
              <a:extLst>
                <a:ext uri="{FF2B5EF4-FFF2-40B4-BE49-F238E27FC236}">
                  <a16:creationId xmlns:a16="http://schemas.microsoft.com/office/drawing/2014/main" id="{F6F37991-FFEF-8240-A52C-3B3579AC5CDA}"/>
                </a:ext>
              </a:extLst>
            </p:cNvPr>
            <p:cNvSpPr/>
            <p:nvPr/>
          </p:nvSpPr>
          <p:spPr>
            <a:xfrm>
              <a:off x="2924939" y="5404296"/>
              <a:ext cx="208443" cy="21531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grpSp>
      <p:sp>
        <p:nvSpPr>
          <p:cNvPr id="118" name="Rounded Rectangle 117">
            <a:extLst>
              <a:ext uri="{FF2B5EF4-FFF2-40B4-BE49-F238E27FC236}">
                <a16:creationId xmlns:a16="http://schemas.microsoft.com/office/drawing/2014/main" id="{BBFF7264-DEDF-A544-BC1C-76D29C13D1A9}"/>
              </a:ext>
            </a:extLst>
          </p:cNvPr>
          <p:cNvSpPr/>
          <p:nvPr/>
        </p:nvSpPr>
        <p:spPr>
          <a:xfrm>
            <a:off x="5970333" y="2922102"/>
            <a:ext cx="99336" cy="252323"/>
          </a:xfrm>
          <a:prstGeom prst="roundRect">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19" name="Oval 118">
            <a:extLst>
              <a:ext uri="{FF2B5EF4-FFF2-40B4-BE49-F238E27FC236}">
                <a16:creationId xmlns:a16="http://schemas.microsoft.com/office/drawing/2014/main" id="{9B79C8D4-B096-1947-84EB-61AAE104D46F}"/>
              </a:ext>
            </a:extLst>
          </p:cNvPr>
          <p:cNvSpPr/>
          <p:nvPr/>
        </p:nvSpPr>
        <p:spPr>
          <a:xfrm>
            <a:off x="5942412" y="2772626"/>
            <a:ext cx="156332" cy="161486"/>
          </a:xfrm>
          <a:prstGeom prst="ellipse">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20" name="Rounded Rectangle 119">
            <a:extLst>
              <a:ext uri="{FF2B5EF4-FFF2-40B4-BE49-F238E27FC236}">
                <a16:creationId xmlns:a16="http://schemas.microsoft.com/office/drawing/2014/main" id="{D317366F-ABA7-104C-8AD0-E6DBDCAB53B5}"/>
              </a:ext>
            </a:extLst>
          </p:cNvPr>
          <p:cNvSpPr/>
          <p:nvPr/>
        </p:nvSpPr>
        <p:spPr>
          <a:xfrm>
            <a:off x="6251177" y="2922102"/>
            <a:ext cx="99336" cy="252323"/>
          </a:xfrm>
          <a:prstGeom prst="roundRect">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21" name="Oval 120">
            <a:extLst>
              <a:ext uri="{FF2B5EF4-FFF2-40B4-BE49-F238E27FC236}">
                <a16:creationId xmlns:a16="http://schemas.microsoft.com/office/drawing/2014/main" id="{6E67AE47-FB36-764B-B91E-EC68DBFF9D9C}"/>
              </a:ext>
            </a:extLst>
          </p:cNvPr>
          <p:cNvSpPr/>
          <p:nvPr/>
        </p:nvSpPr>
        <p:spPr>
          <a:xfrm>
            <a:off x="6223256" y="2772626"/>
            <a:ext cx="156332" cy="161486"/>
          </a:xfrm>
          <a:prstGeom prst="ellipse">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22" name="Rounded Rectangle 121">
            <a:extLst>
              <a:ext uri="{FF2B5EF4-FFF2-40B4-BE49-F238E27FC236}">
                <a16:creationId xmlns:a16="http://schemas.microsoft.com/office/drawing/2014/main" id="{B927E4EF-7362-F54A-9673-CB0FE11E1572}"/>
              </a:ext>
            </a:extLst>
          </p:cNvPr>
          <p:cNvSpPr/>
          <p:nvPr/>
        </p:nvSpPr>
        <p:spPr>
          <a:xfrm>
            <a:off x="6561096" y="2922102"/>
            <a:ext cx="99336" cy="252323"/>
          </a:xfrm>
          <a:prstGeom prst="roundRect">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23" name="Oval 122">
            <a:extLst>
              <a:ext uri="{FF2B5EF4-FFF2-40B4-BE49-F238E27FC236}">
                <a16:creationId xmlns:a16="http://schemas.microsoft.com/office/drawing/2014/main" id="{06CD5F8A-C244-D147-A499-C0391C1D90BA}"/>
              </a:ext>
            </a:extLst>
          </p:cNvPr>
          <p:cNvSpPr/>
          <p:nvPr/>
        </p:nvSpPr>
        <p:spPr>
          <a:xfrm>
            <a:off x="6533175" y="2772626"/>
            <a:ext cx="156332" cy="161486"/>
          </a:xfrm>
          <a:prstGeom prst="ellipse">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24" name="Rounded Rectangle 123">
            <a:extLst>
              <a:ext uri="{FF2B5EF4-FFF2-40B4-BE49-F238E27FC236}">
                <a16:creationId xmlns:a16="http://schemas.microsoft.com/office/drawing/2014/main" id="{70AC7653-A6C5-5948-AABA-545FAAD27E0A}"/>
              </a:ext>
            </a:extLst>
          </p:cNvPr>
          <p:cNvSpPr/>
          <p:nvPr/>
        </p:nvSpPr>
        <p:spPr>
          <a:xfrm>
            <a:off x="6855578" y="2922102"/>
            <a:ext cx="99336" cy="252323"/>
          </a:xfrm>
          <a:prstGeom prst="roundRect">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25" name="Oval 124">
            <a:extLst>
              <a:ext uri="{FF2B5EF4-FFF2-40B4-BE49-F238E27FC236}">
                <a16:creationId xmlns:a16="http://schemas.microsoft.com/office/drawing/2014/main" id="{28495CF0-ABBA-0947-9AF6-84F0EACB0B5F}"/>
              </a:ext>
            </a:extLst>
          </p:cNvPr>
          <p:cNvSpPr/>
          <p:nvPr/>
        </p:nvSpPr>
        <p:spPr>
          <a:xfrm>
            <a:off x="6827657" y="2772626"/>
            <a:ext cx="156332" cy="161486"/>
          </a:xfrm>
          <a:prstGeom prst="ellipse">
            <a:avLst/>
          </a:prstGeom>
          <a:solidFill>
            <a:srgbClr val="0118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grpSp>
        <p:nvGrpSpPr>
          <p:cNvPr id="128" name="Group 127">
            <a:extLst>
              <a:ext uri="{FF2B5EF4-FFF2-40B4-BE49-F238E27FC236}">
                <a16:creationId xmlns:a16="http://schemas.microsoft.com/office/drawing/2014/main" id="{08D933E4-DE73-5642-B0BE-3F3F030E9D4A}"/>
              </a:ext>
            </a:extLst>
          </p:cNvPr>
          <p:cNvGrpSpPr/>
          <p:nvPr/>
        </p:nvGrpSpPr>
        <p:grpSpPr>
          <a:xfrm>
            <a:off x="5909318" y="3274992"/>
            <a:ext cx="1689003" cy="401799"/>
            <a:chOff x="942174" y="5404296"/>
            <a:chExt cx="2252004" cy="535732"/>
          </a:xfrm>
          <a:solidFill>
            <a:srgbClr val="011893"/>
          </a:solidFill>
        </p:grpSpPr>
        <p:grpSp>
          <p:nvGrpSpPr>
            <p:cNvPr id="129" name="Group 128">
              <a:extLst>
                <a:ext uri="{FF2B5EF4-FFF2-40B4-BE49-F238E27FC236}">
                  <a16:creationId xmlns:a16="http://schemas.microsoft.com/office/drawing/2014/main" id="{54D75E95-9B9A-7D4C-84B9-BAF446562009}"/>
                </a:ext>
              </a:extLst>
            </p:cNvPr>
            <p:cNvGrpSpPr/>
            <p:nvPr/>
          </p:nvGrpSpPr>
          <p:grpSpPr>
            <a:xfrm>
              <a:off x="942174" y="5603598"/>
              <a:ext cx="2252004" cy="336430"/>
              <a:chOff x="942174" y="5603598"/>
              <a:chExt cx="2252004" cy="336430"/>
            </a:xfrm>
            <a:grpFill/>
          </p:grpSpPr>
          <p:sp>
            <p:nvSpPr>
              <p:cNvPr id="136" name="Rounded Rectangle 135">
                <a:extLst>
                  <a:ext uri="{FF2B5EF4-FFF2-40B4-BE49-F238E27FC236}">
                    <a16:creationId xmlns:a16="http://schemas.microsoft.com/office/drawing/2014/main" id="{4169D5C2-41F6-2D49-BF04-560B799A1482}"/>
                  </a:ext>
                </a:extLst>
              </p:cNvPr>
              <p:cNvSpPr/>
              <p:nvPr/>
            </p:nvSpPr>
            <p:spPr>
              <a:xfrm rot="19115001" flipH="1">
                <a:off x="942174" y="5642040"/>
                <a:ext cx="128105" cy="42614"/>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37" name="Rounded Rectangle 136">
                <a:extLst>
                  <a:ext uri="{FF2B5EF4-FFF2-40B4-BE49-F238E27FC236}">
                    <a16:creationId xmlns:a16="http://schemas.microsoft.com/office/drawing/2014/main" id="{7A94AB7D-7C83-B644-BC43-F58282DC9606}"/>
                  </a:ext>
                </a:extLst>
              </p:cNvPr>
              <p:cNvSpPr/>
              <p:nvPr/>
            </p:nvSpPr>
            <p:spPr>
              <a:xfrm rot="2381177" flipH="1">
                <a:off x="1128904" y="5657739"/>
                <a:ext cx="128105" cy="4261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38" name="Rounded Rectangle 137">
                <a:extLst>
                  <a:ext uri="{FF2B5EF4-FFF2-40B4-BE49-F238E27FC236}">
                    <a16:creationId xmlns:a16="http://schemas.microsoft.com/office/drawing/2014/main" id="{0F55B799-F940-404E-A7F6-28788E9350A6}"/>
                  </a:ext>
                </a:extLst>
              </p:cNvPr>
              <p:cNvSpPr/>
              <p:nvPr/>
            </p:nvSpPr>
            <p:spPr>
              <a:xfrm rot="19115001" flipH="1">
                <a:off x="1316633" y="5642040"/>
                <a:ext cx="128105" cy="42614"/>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39" name="Rounded Rectangle 138">
                <a:extLst>
                  <a:ext uri="{FF2B5EF4-FFF2-40B4-BE49-F238E27FC236}">
                    <a16:creationId xmlns:a16="http://schemas.microsoft.com/office/drawing/2014/main" id="{89591E37-5A1B-1E42-951A-4237311B8994}"/>
                  </a:ext>
                </a:extLst>
              </p:cNvPr>
              <p:cNvSpPr/>
              <p:nvPr/>
            </p:nvSpPr>
            <p:spPr>
              <a:xfrm rot="2381177" flipH="1">
                <a:off x="1503363" y="5657739"/>
                <a:ext cx="128105" cy="4261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40" name="Rounded Rectangle 139">
                <a:extLst>
                  <a:ext uri="{FF2B5EF4-FFF2-40B4-BE49-F238E27FC236}">
                    <a16:creationId xmlns:a16="http://schemas.microsoft.com/office/drawing/2014/main" id="{9170FE79-FE2A-7646-8015-7D88E39B558D}"/>
                  </a:ext>
                </a:extLst>
              </p:cNvPr>
              <p:cNvSpPr/>
              <p:nvPr/>
            </p:nvSpPr>
            <p:spPr>
              <a:xfrm rot="19115001" flipH="1">
                <a:off x="1729858" y="5642040"/>
                <a:ext cx="128105" cy="42614"/>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41" name="Rounded Rectangle 140">
                <a:extLst>
                  <a:ext uri="{FF2B5EF4-FFF2-40B4-BE49-F238E27FC236}">
                    <a16:creationId xmlns:a16="http://schemas.microsoft.com/office/drawing/2014/main" id="{9E645334-E9DB-B346-BB5A-305F47F707B4}"/>
                  </a:ext>
                </a:extLst>
              </p:cNvPr>
              <p:cNvSpPr/>
              <p:nvPr/>
            </p:nvSpPr>
            <p:spPr>
              <a:xfrm rot="2381177" flipH="1">
                <a:off x="1916588" y="5657739"/>
                <a:ext cx="128105" cy="4261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42" name="Rounded Rectangle 141">
                <a:extLst>
                  <a:ext uri="{FF2B5EF4-FFF2-40B4-BE49-F238E27FC236}">
                    <a16:creationId xmlns:a16="http://schemas.microsoft.com/office/drawing/2014/main" id="{79602B6A-7D62-594A-9A13-633FC4B70B65}"/>
                  </a:ext>
                </a:extLst>
              </p:cNvPr>
              <p:cNvSpPr/>
              <p:nvPr/>
            </p:nvSpPr>
            <p:spPr>
              <a:xfrm rot="19115001" flipH="1">
                <a:off x="2504884" y="5642040"/>
                <a:ext cx="128105" cy="42614"/>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43" name="Rounded Rectangle 142">
                <a:extLst>
                  <a:ext uri="{FF2B5EF4-FFF2-40B4-BE49-F238E27FC236}">
                    <a16:creationId xmlns:a16="http://schemas.microsoft.com/office/drawing/2014/main" id="{C2FDEA0F-BC2A-9C4C-83E8-89742BB10A48}"/>
                  </a:ext>
                </a:extLst>
              </p:cNvPr>
              <p:cNvSpPr/>
              <p:nvPr/>
            </p:nvSpPr>
            <p:spPr>
              <a:xfrm rot="2381177" flipH="1">
                <a:off x="2691614" y="5657739"/>
                <a:ext cx="128105" cy="4261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44" name="Rounded Rectangle 143">
                <a:extLst>
                  <a:ext uri="{FF2B5EF4-FFF2-40B4-BE49-F238E27FC236}">
                    <a16:creationId xmlns:a16="http://schemas.microsoft.com/office/drawing/2014/main" id="{E6A83435-F1CF-BE4B-9B11-94213568DD02}"/>
                  </a:ext>
                </a:extLst>
              </p:cNvPr>
              <p:cNvSpPr/>
              <p:nvPr/>
            </p:nvSpPr>
            <p:spPr>
              <a:xfrm rot="19115001" flipH="1">
                <a:off x="2879343" y="5642040"/>
                <a:ext cx="128105" cy="42614"/>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45" name="Rounded Rectangle 144">
                <a:extLst>
                  <a:ext uri="{FF2B5EF4-FFF2-40B4-BE49-F238E27FC236}">
                    <a16:creationId xmlns:a16="http://schemas.microsoft.com/office/drawing/2014/main" id="{6DE19E11-57AE-C34A-B24A-57153DECFD06}"/>
                  </a:ext>
                </a:extLst>
              </p:cNvPr>
              <p:cNvSpPr/>
              <p:nvPr/>
            </p:nvSpPr>
            <p:spPr>
              <a:xfrm rot="2381177" flipH="1">
                <a:off x="3066073" y="5657739"/>
                <a:ext cx="128105" cy="4261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46" name="Rounded Rectangle 145">
                <a:extLst>
                  <a:ext uri="{FF2B5EF4-FFF2-40B4-BE49-F238E27FC236}">
                    <a16:creationId xmlns:a16="http://schemas.microsoft.com/office/drawing/2014/main" id="{BCC15AA9-0E47-8A4A-BC1B-CB1BF27E8C50}"/>
                  </a:ext>
                </a:extLst>
              </p:cNvPr>
              <p:cNvSpPr/>
              <p:nvPr/>
            </p:nvSpPr>
            <p:spPr>
              <a:xfrm rot="19115001" flipH="1">
                <a:off x="2122501" y="5642040"/>
                <a:ext cx="128105" cy="42614"/>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47" name="Rounded Rectangle 146">
                <a:extLst>
                  <a:ext uri="{FF2B5EF4-FFF2-40B4-BE49-F238E27FC236}">
                    <a16:creationId xmlns:a16="http://schemas.microsoft.com/office/drawing/2014/main" id="{77E2A147-ECA4-FE4E-98BE-310CE919803E}"/>
                  </a:ext>
                </a:extLst>
              </p:cNvPr>
              <p:cNvSpPr/>
              <p:nvPr/>
            </p:nvSpPr>
            <p:spPr>
              <a:xfrm rot="2381177" flipH="1">
                <a:off x="2309231" y="5657739"/>
                <a:ext cx="128105" cy="4261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48" name="Rounded Rectangle 147">
                <a:extLst>
                  <a:ext uri="{FF2B5EF4-FFF2-40B4-BE49-F238E27FC236}">
                    <a16:creationId xmlns:a16="http://schemas.microsoft.com/office/drawing/2014/main" id="{F38497A5-F710-034E-A621-9A46562C941E}"/>
                  </a:ext>
                </a:extLst>
              </p:cNvPr>
              <p:cNvSpPr/>
              <p:nvPr/>
            </p:nvSpPr>
            <p:spPr>
              <a:xfrm>
                <a:off x="1812684" y="5603598"/>
                <a:ext cx="132448" cy="33643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49" name="Rounded Rectangle 148">
                <a:extLst>
                  <a:ext uri="{FF2B5EF4-FFF2-40B4-BE49-F238E27FC236}">
                    <a16:creationId xmlns:a16="http://schemas.microsoft.com/office/drawing/2014/main" id="{C81F113F-E4F5-5249-B148-823C23749602}"/>
                  </a:ext>
                </a:extLst>
              </p:cNvPr>
              <p:cNvSpPr/>
              <p:nvPr/>
            </p:nvSpPr>
            <p:spPr>
              <a:xfrm>
                <a:off x="2205327" y="5603598"/>
                <a:ext cx="132448" cy="33643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50" name="Rounded Rectangle 149">
                <a:extLst>
                  <a:ext uri="{FF2B5EF4-FFF2-40B4-BE49-F238E27FC236}">
                    <a16:creationId xmlns:a16="http://schemas.microsoft.com/office/drawing/2014/main" id="{87A61E97-DC76-D74E-B2DE-DC1F3D766305}"/>
                  </a:ext>
                </a:extLst>
              </p:cNvPr>
              <p:cNvSpPr/>
              <p:nvPr/>
            </p:nvSpPr>
            <p:spPr>
              <a:xfrm>
                <a:off x="2587710" y="5603598"/>
                <a:ext cx="132448" cy="33643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51" name="Rounded Rectangle 150">
                <a:extLst>
                  <a:ext uri="{FF2B5EF4-FFF2-40B4-BE49-F238E27FC236}">
                    <a16:creationId xmlns:a16="http://schemas.microsoft.com/office/drawing/2014/main" id="{3A6A8B63-1ABB-864D-B2F9-D16EE608A9BE}"/>
                  </a:ext>
                </a:extLst>
              </p:cNvPr>
              <p:cNvSpPr/>
              <p:nvPr/>
            </p:nvSpPr>
            <p:spPr>
              <a:xfrm>
                <a:off x="2962169" y="5603598"/>
                <a:ext cx="132448" cy="33643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52" name="Rounded Rectangle 151">
                <a:extLst>
                  <a:ext uri="{FF2B5EF4-FFF2-40B4-BE49-F238E27FC236}">
                    <a16:creationId xmlns:a16="http://schemas.microsoft.com/office/drawing/2014/main" id="{1CAE2074-29A1-604B-8605-BAAD56775678}"/>
                  </a:ext>
                </a:extLst>
              </p:cNvPr>
              <p:cNvSpPr/>
              <p:nvPr/>
            </p:nvSpPr>
            <p:spPr>
              <a:xfrm>
                <a:off x="1399459" y="5603598"/>
                <a:ext cx="132448" cy="33643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53" name="Rounded Rectangle 152">
                <a:extLst>
                  <a:ext uri="{FF2B5EF4-FFF2-40B4-BE49-F238E27FC236}">
                    <a16:creationId xmlns:a16="http://schemas.microsoft.com/office/drawing/2014/main" id="{A9F2E6DD-6EFE-9946-B46E-AFB8D459B048}"/>
                  </a:ext>
                </a:extLst>
              </p:cNvPr>
              <p:cNvSpPr/>
              <p:nvPr/>
            </p:nvSpPr>
            <p:spPr>
              <a:xfrm>
                <a:off x="1025000" y="5603598"/>
                <a:ext cx="132448" cy="33643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grpSp>
        <p:sp>
          <p:nvSpPr>
            <p:cNvPr id="130" name="Oval 129">
              <a:extLst>
                <a:ext uri="{FF2B5EF4-FFF2-40B4-BE49-F238E27FC236}">
                  <a16:creationId xmlns:a16="http://schemas.microsoft.com/office/drawing/2014/main" id="{E8812487-A321-4F44-8B8F-55C2023B2614}"/>
                </a:ext>
              </a:extLst>
            </p:cNvPr>
            <p:cNvSpPr/>
            <p:nvPr/>
          </p:nvSpPr>
          <p:spPr>
            <a:xfrm>
              <a:off x="987770" y="5404296"/>
              <a:ext cx="208443" cy="21531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31" name="Oval 130">
              <a:extLst>
                <a:ext uri="{FF2B5EF4-FFF2-40B4-BE49-F238E27FC236}">
                  <a16:creationId xmlns:a16="http://schemas.microsoft.com/office/drawing/2014/main" id="{5C8AC621-6D4F-1D4B-83FF-DDD8FA201315}"/>
                </a:ext>
              </a:extLst>
            </p:cNvPr>
            <p:cNvSpPr/>
            <p:nvPr/>
          </p:nvSpPr>
          <p:spPr>
            <a:xfrm>
              <a:off x="1362229" y="5404296"/>
              <a:ext cx="208443" cy="21531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32" name="Oval 131">
              <a:extLst>
                <a:ext uri="{FF2B5EF4-FFF2-40B4-BE49-F238E27FC236}">
                  <a16:creationId xmlns:a16="http://schemas.microsoft.com/office/drawing/2014/main" id="{BBBE7EF5-D3E0-6A48-999E-77132FB4AF27}"/>
                </a:ext>
              </a:extLst>
            </p:cNvPr>
            <p:cNvSpPr/>
            <p:nvPr/>
          </p:nvSpPr>
          <p:spPr>
            <a:xfrm>
              <a:off x="1775454" y="5404296"/>
              <a:ext cx="208443" cy="21531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33" name="Oval 132">
              <a:extLst>
                <a:ext uri="{FF2B5EF4-FFF2-40B4-BE49-F238E27FC236}">
                  <a16:creationId xmlns:a16="http://schemas.microsoft.com/office/drawing/2014/main" id="{CD05679C-E128-E244-93E5-D66834E31DF1}"/>
                </a:ext>
              </a:extLst>
            </p:cNvPr>
            <p:cNvSpPr/>
            <p:nvPr/>
          </p:nvSpPr>
          <p:spPr>
            <a:xfrm>
              <a:off x="2168097" y="5404296"/>
              <a:ext cx="208443" cy="21531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34" name="Oval 133">
              <a:extLst>
                <a:ext uri="{FF2B5EF4-FFF2-40B4-BE49-F238E27FC236}">
                  <a16:creationId xmlns:a16="http://schemas.microsoft.com/office/drawing/2014/main" id="{CE654567-AD1D-DB4B-AD34-FA52E087FC85}"/>
                </a:ext>
              </a:extLst>
            </p:cNvPr>
            <p:cNvSpPr/>
            <p:nvPr/>
          </p:nvSpPr>
          <p:spPr>
            <a:xfrm>
              <a:off x="2550480" y="5404296"/>
              <a:ext cx="208443" cy="21531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135" name="Oval 134">
              <a:extLst>
                <a:ext uri="{FF2B5EF4-FFF2-40B4-BE49-F238E27FC236}">
                  <a16:creationId xmlns:a16="http://schemas.microsoft.com/office/drawing/2014/main" id="{F75A58F3-FEF1-FA4C-AFE9-8A75476C8010}"/>
                </a:ext>
              </a:extLst>
            </p:cNvPr>
            <p:cNvSpPr/>
            <p:nvPr/>
          </p:nvSpPr>
          <p:spPr>
            <a:xfrm>
              <a:off x="2924939" y="5404296"/>
              <a:ext cx="208443" cy="21531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grpSp>
      <p:sp>
        <p:nvSpPr>
          <p:cNvPr id="196" name="Rounded Rectangle 195">
            <a:extLst>
              <a:ext uri="{FF2B5EF4-FFF2-40B4-BE49-F238E27FC236}">
                <a16:creationId xmlns:a16="http://schemas.microsoft.com/office/drawing/2014/main" id="{48F421A5-E95D-ED42-835F-27F9C08514AB}"/>
              </a:ext>
            </a:extLst>
          </p:cNvPr>
          <p:cNvSpPr/>
          <p:nvPr/>
        </p:nvSpPr>
        <p:spPr>
          <a:xfrm>
            <a:off x="1875430" y="1203412"/>
            <a:ext cx="2626142" cy="756229"/>
          </a:xfrm>
          <a:prstGeom prst="round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p>
        </p:txBody>
      </p:sp>
      <p:grpSp>
        <p:nvGrpSpPr>
          <p:cNvPr id="199" name="Group 198">
            <a:extLst>
              <a:ext uri="{FF2B5EF4-FFF2-40B4-BE49-F238E27FC236}">
                <a16:creationId xmlns:a16="http://schemas.microsoft.com/office/drawing/2014/main" id="{0606FE47-D007-2549-8C87-5E8098F46917}"/>
              </a:ext>
            </a:extLst>
          </p:cNvPr>
          <p:cNvGrpSpPr/>
          <p:nvPr/>
        </p:nvGrpSpPr>
        <p:grpSpPr>
          <a:xfrm>
            <a:off x="538620" y="1163785"/>
            <a:ext cx="3949430" cy="3593716"/>
            <a:chOff x="872198" y="1803430"/>
            <a:chExt cx="3814102" cy="3835400"/>
          </a:xfrm>
        </p:grpSpPr>
        <p:sp>
          <p:nvSpPr>
            <p:cNvPr id="200" name="Rounded Rectangle 199">
              <a:extLst>
                <a:ext uri="{FF2B5EF4-FFF2-40B4-BE49-F238E27FC236}">
                  <a16:creationId xmlns:a16="http://schemas.microsoft.com/office/drawing/2014/main" id="{E18CBC43-195C-2F40-B617-DF0ED2B36B2A}"/>
                </a:ext>
              </a:extLst>
            </p:cNvPr>
            <p:cNvSpPr/>
            <p:nvPr/>
          </p:nvSpPr>
          <p:spPr>
            <a:xfrm>
              <a:off x="872198" y="1803430"/>
              <a:ext cx="3814102" cy="3835400"/>
            </a:xfrm>
            <a:prstGeom prst="roundRect">
              <a:avLst/>
            </a:prstGeom>
            <a:solidFill>
              <a:schemeClr val="bg1">
                <a:lumMod val="65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202" name="TextBox 201">
              <a:extLst>
                <a:ext uri="{FF2B5EF4-FFF2-40B4-BE49-F238E27FC236}">
                  <a16:creationId xmlns:a16="http://schemas.microsoft.com/office/drawing/2014/main" id="{313DC5A1-34A8-6B42-919F-3266F34ADBB5}"/>
                </a:ext>
              </a:extLst>
            </p:cNvPr>
            <p:cNvSpPr txBox="1"/>
            <p:nvPr/>
          </p:nvSpPr>
          <p:spPr>
            <a:xfrm>
              <a:off x="969817" y="1943101"/>
              <a:ext cx="3530745" cy="1478138"/>
            </a:xfrm>
            <a:prstGeom prst="rect">
              <a:avLst/>
            </a:prstGeom>
            <a:noFill/>
          </p:spPr>
          <p:txBody>
            <a:bodyPr wrap="square" rtlCol="0">
              <a:spAutoFit/>
            </a:bodyPr>
            <a:lstStyle/>
            <a:p>
              <a:pPr algn="ctr"/>
              <a:r>
                <a:rPr lang="en-US" sz="2400" dirty="0">
                  <a:solidFill>
                    <a:srgbClr val="002959"/>
                  </a:solidFill>
                  <a:latin typeface="Franklin Gothic Medium" panose="020B0603020102020204" pitchFamily="34" charset="0"/>
                </a:rPr>
                <a:t>More than</a:t>
              </a:r>
              <a:r>
                <a:rPr lang="en-US" dirty="0">
                  <a:solidFill>
                    <a:srgbClr val="002959"/>
                  </a:solidFill>
                  <a:latin typeface="Franklin Gothic Medium" panose="020B0603020102020204" pitchFamily="34" charset="0"/>
                </a:rPr>
                <a:t/>
              </a:r>
              <a:br>
                <a:rPr lang="en-US" dirty="0">
                  <a:solidFill>
                    <a:srgbClr val="002959"/>
                  </a:solidFill>
                  <a:latin typeface="Franklin Gothic Medium" panose="020B0603020102020204" pitchFamily="34" charset="0"/>
                </a:rPr>
              </a:br>
              <a:r>
                <a:rPr lang="en-US" sz="3600" dirty="0">
                  <a:solidFill>
                    <a:srgbClr val="002959"/>
                  </a:solidFill>
                  <a:latin typeface="Franklin Gothic Medium" panose="020B0603020102020204" pitchFamily="34" charset="0"/>
                </a:rPr>
                <a:t>1 in 6 </a:t>
              </a:r>
            </a:p>
            <a:p>
              <a:pPr algn="ctr"/>
              <a:r>
                <a:rPr lang="en-US" sz="2400" dirty="0">
                  <a:solidFill>
                    <a:srgbClr val="002959"/>
                  </a:solidFill>
                  <a:latin typeface="Franklin Gothic Medium" panose="020B0603020102020204" pitchFamily="34" charset="0"/>
                </a:rPr>
                <a:t>WOMEN</a:t>
              </a:r>
            </a:p>
          </p:txBody>
        </p:sp>
        <p:grpSp>
          <p:nvGrpSpPr>
            <p:cNvPr id="203" name="Group 202">
              <a:extLst>
                <a:ext uri="{FF2B5EF4-FFF2-40B4-BE49-F238E27FC236}">
                  <a16:creationId xmlns:a16="http://schemas.microsoft.com/office/drawing/2014/main" id="{246953FE-6ED4-AA45-BF85-6D13F0B44BD9}"/>
                </a:ext>
              </a:extLst>
            </p:cNvPr>
            <p:cNvGrpSpPr/>
            <p:nvPr/>
          </p:nvGrpSpPr>
          <p:grpSpPr>
            <a:xfrm>
              <a:off x="1554126" y="3977631"/>
              <a:ext cx="2549302" cy="521558"/>
              <a:chOff x="5433017" y="3775296"/>
              <a:chExt cx="2549302" cy="521558"/>
            </a:xfrm>
          </p:grpSpPr>
          <p:grpSp>
            <p:nvGrpSpPr>
              <p:cNvPr id="204" name="Group 203">
                <a:extLst>
                  <a:ext uri="{FF2B5EF4-FFF2-40B4-BE49-F238E27FC236}">
                    <a16:creationId xmlns:a16="http://schemas.microsoft.com/office/drawing/2014/main" id="{C6BC508C-6F6E-4645-8488-D34D96557820}"/>
                  </a:ext>
                </a:extLst>
              </p:cNvPr>
              <p:cNvGrpSpPr/>
              <p:nvPr/>
            </p:nvGrpSpPr>
            <p:grpSpPr>
              <a:xfrm>
                <a:off x="7633479" y="3981822"/>
                <a:ext cx="348840" cy="57856"/>
                <a:chOff x="5440187" y="1874561"/>
                <a:chExt cx="359332" cy="59191"/>
              </a:xfrm>
              <a:solidFill>
                <a:srgbClr val="FFFF00"/>
              </a:solidFill>
            </p:grpSpPr>
            <p:sp>
              <p:nvSpPr>
                <p:cNvPr id="230" name="Rounded Rectangle 229">
                  <a:extLst>
                    <a:ext uri="{FF2B5EF4-FFF2-40B4-BE49-F238E27FC236}">
                      <a16:creationId xmlns:a16="http://schemas.microsoft.com/office/drawing/2014/main" id="{D7E85747-3E64-F64D-AD2A-1009843DC489}"/>
                    </a:ext>
                  </a:extLst>
                </p:cNvPr>
                <p:cNvSpPr/>
                <p:nvPr/>
              </p:nvSpPr>
              <p:spPr>
                <a:xfrm rot="19115001" flipH="1">
                  <a:off x="5440187" y="1887715"/>
                  <a:ext cx="144463" cy="4603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tx1"/>
                    </a:solidFill>
                  </a:endParaRPr>
                </a:p>
              </p:txBody>
            </p:sp>
            <p:sp>
              <p:nvSpPr>
                <p:cNvPr id="231" name="Rounded Rectangle 230">
                  <a:extLst>
                    <a:ext uri="{FF2B5EF4-FFF2-40B4-BE49-F238E27FC236}">
                      <a16:creationId xmlns:a16="http://schemas.microsoft.com/office/drawing/2014/main" id="{593B2F2B-7B5C-BC45-AB84-23ABD80AB755}"/>
                    </a:ext>
                  </a:extLst>
                </p:cNvPr>
                <p:cNvSpPr/>
                <p:nvPr/>
              </p:nvSpPr>
              <p:spPr>
                <a:xfrm rot="2381177" flipH="1">
                  <a:off x="5655056" y="1874561"/>
                  <a:ext cx="144463" cy="47625"/>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tx1"/>
                    </a:solidFill>
                  </a:endParaRPr>
                </a:p>
              </p:txBody>
            </p:sp>
          </p:grpSp>
          <p:grpSp>
            <p:nvGrpSpPr>
              <p:cNvPr id="205" name="Group 204">
                <a:extLst>
                  <a:ext uri="{FF2B5EF4-FFF2-40B4-BE49-F238E27FC236}">
                    <a16:creationId xmlns:a16="http://schemas.microsoft.com/office/drawing/2014/main" id="{865FA88F-F743-1343-974B-3F751451D71E}"/>
                  </a:ext>
                </a:extLst>
              </p:cNvPr>
              <p:cNvGrpSpPr/>
              <p:nvPr/>
            </p:nvGrpSpPr>
            <p:grpSpPr>
              <a:xfrm>
                <a:off x="5433017" y="3775296"/>
                <a:ext cx="1768255" cy="521558"/>
                <a:chOff x="5433017" y="3775296"/>
                <a:chExt cx="1768255" cy="521558"/>
              </a:xfrm>
              <a:solidFill>
                <a:srgbClr val="011893"/>
              </a:solidFill>
            </p:grpSpPr>
            <p:sp>
              <p:nvSpPr>
                <p:cNvPr id="206" name="Oval 205">
                  <a:extLst>
                    <a:ext uri="{FF2B5EF4-FFF2-40B4-BE49-F238E27FC236}">
                      <a16:creationId xmlns:a16="http://schemas.microsoft.com/office/drawing/2014/main" id="{7F531BCB-6F95-C34B-99AF-F22755626586}"/>
                    </a:ext>
                  </a:extLst>
                </p:cNvPr>
                <p:cNvSpPr/>
                <p:nvPr/>
              </p:nvSpPr>
              <p:spPr>
                <a:xfrm>
                  <a:off x="5475959" y="3775296"/>
                  <a:ext cx="196309" cy="20961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07" name="Rounded Rectangle 206">
                  <a:extLst>
                    <a:ext uri="{FF2B5EF4-FFF2-40B4-BE49-F238E27FC236}">
                      <a16:creationId xmlns:a16="http://schemas.microsoft.com/office/drawing/2014/main" id="{2A38CBD4-365E-4F40-BDEC-DD8D609C3A2C}"/>
                    </a:ext>
                  </a:extLst>
                </p:cNvPr>
                <p:cNvSpPr/>
                <p:nvPr/>
              </p:nvSpPr>
              <p:spPr>
                <a:xfrm rot="19115001" flipH="1">
                  <a:off x="5433017" y="4006749"/>
                  <a:ext cx="120648" cy="41486"/>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08" name="Rounded Rectangle 207">
                  <a:extLst>
                    <a:ext uri="{FF2B5EF4-FFF2-40B4-BE49-F238E27FC236}">
                      <a16:creationId xmlns:a16="http://schemas.microsoft.com/office/drawing/2014/main" id="{8A664CA7-E824-7541-8D00-9E0F79C8D646}"/>
                    </a:ext>
                  </a:extLst>
                </p:cNvPr>
                <p:cNvSpPr/>
                <p:nvPr/>
              </p:nvSpPr>
              <p:spPr>
                <a:xfrm rot="2381177" flipH="1">
                  <a:off x="5608878" y="4022033"/>
                  <a:ext cx="120648" cy="41487"/>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09" name="Oval 208">
                  <a:extLst>
                    <a:ext uri="{FF2B5EF4-FFF2-40B4-BE49-F238E27FC236}">
                      <a16:creationId xmlns:a16="http://schemas.microsoft.com/office/drawing/2014/main" id="{6AED1D15-575C-D84C-906F-805C94F582CB}"/>
                    </a:ext>
                  </a:extLst>
                </p:cNvPr>
                <p:cNvSpPr/>
                <p:nvPr/>
              </p:nvSpPr>
              <p:spPr>
                <a:xfrm>
                  <a:off x="5828622" y="3775296"/>
                  <a:ext cx="196309" cy="20961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10" name="Rounded Rectangle 209">
                  <a:extLst>
                    <a:ext uri="{FF2B5EF4-FFF2-40B4-BE49-F238E27FC236}">
                      <a16:creationId xmlns:a16="http://schemas.microsoft.com/office/drawing/2014/main" id="{E6B59ADE-C4FA-864C-A748-C757443F2988}"/>
                    </a:ext>
                  </a:extLst>
                </p:cNvPr>
                <p:cNvSpPr/>
                <p:nvPr/>
              </p:nvSpPr>
              <p:spPr>
                <a:xfrm rot="19115001" flipH="1">
                  <a:off x="5785679" y="4006749"/>
                  <a:ext cx="120648" cy="41486"/>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11" name="Rounded Rectangle 210">
                  <a:extLst>
                    <a:ext uri="{FF2B5EF4-FFF2-40B4-BE49-F238E27FC236}">
                      <a16:creationId xmlns:a16="http://schemas.microsoft.com/office/drawing/2014/main" id="{CAA81E30-FD44-D846-A1EA-2EE896DECD72}"/>
                    </a:ext>
                  </a:extLst>
                </p:cNvPr>
                <p:cNvSpPr/>
                <p:nvPr/>
              </p:nvSpPr>
              <p:spPr>
                <a:xfrm rot="2381177" flipH="1">
                  <a:off x="5961541" y="4022033"/>
                  <a:ext cx="120648" cy="41487"/>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12" name="Oval 211">
                  <a:extLst>
                    <a:ext uri="{FF2B5EF4-FFF2-40B4-BE49-F238E27FC236}">
                      <a16:creationId xmlns:a16="http://schemas.microsoft.com/office/drawing/2014/main" id="{32C305B3-D92B-2C47-B4EC-CC3D7B5E854F}"/>
                    </a:ext>
                  </a:extLst>
                </p:cNvPr>
                <p:cNvSpPr/>
                <p:nvPr/>
              </p:nvSpPr>
              <p:spPr>
                <a:xfrm>
                  <a:off x="6217793" y="3775296"/>
                  <a:ext cx="196309" cy="20961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13" name="Rounded Rectangle 212">
                  <a:extLst>
                    <a:ext uri="{FF2B5EF4-FFF2-40B4-BE49-F238E27FC236}">
                      <a16:creationId xmlns:a16="http://schemas.microsoft.com/office/drawing/2014/main" id="{98409914-15BC-B049-ACF4-3CBC16B79CEB}"/>
                    </a:ext>
                  </a:extLst>
                </p:cNvPr>
                <p:cNvSpPr/>
                <p:nvPr/>
              </p:nvSpPr>
              <p:spPr>
                <a:xfrm rot="19115001" flipH="1">
                  <a:off x="6174851" y="4006749"/>
                  <a:ext cx="120648" cy="41486"/>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14" name="Rounded Rectangle 213">
                  <a:extLst>
                    <a:ext uri="{FF2B5EF4-FFF2-40B4-BE49-F238E27FC236}">
                      <a16:creationId xmlns:a16="http://schemas.microsoft.com/office/drawing/2014/main" id="{2D34B0F5-5886-BC45-8CCC-0E1973920773}"/>
                    </a:ext>
                  </a:extLst>
                </p:cNvPr>
                <p:cNvSpPr/>
                <p:nvPr/>
              </p:nvSpPr>
              <p:spPr>
                <a:xfrm rot="2381177" flipH="1">
                  <a:off x="6350711" y="4022033"/>
                  <a:ext cx="120648" cy="41487"/>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15" name="Oval 214">
                  <a:extLst>
                    <a:ext uri="{FF2B5EF4-FFF2-40B4-BE49-F238E27FC236}">
                      <a16:creationId xmlns:a16="http://schemas.microsoft.com/office/drawing/2014/main" id="{184F32AC-70ED-9543-B14D-50A22FDCC497}"/>
                    </a:ext>
                  </a:extLst>
                </p:cNvPr>
                <p:cNvSpPr/>
                <p:nvPr/>
              </p:nvSpPr>
              <p:spPr>
                <a:xfrm>
                  <a:off x="6947705" y="3775296"/>
                  <a:ext cx="196309" cy="20961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16" name="Rounded Rectangle 215">
                  <a:extLst>
                    <a:ext uri="{FF2B5EF4-FFF2-40B4-BE49-F238E27FC236}">
                      <a16:creationId xmlns:a16="http://schemas.microsoft.com/office/drawing/2014/main" id="{98DD1EF9-1368-6246-9CAE-4401BED1C4E5}"/>
                    </a:ext>
                  </a:extLst>
                </p:cNvPr>
                <p:cNvSpPr/>
                <p:nvPr/>
              </p:nvSpPr>
              <p:spPr>
                <a:xfrm rot="19115001" flipH="1">
                  <a:off x="6904763" y="4006749"/>
                  <a:ext cx="120648" cy="41486"/>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17" name="Rounded Rectangle 216">
                  <a:extLst>
                    <a:ext uri="{FF2B5EF4-FFF2-40B4-BE49-F238E27FC236}">
                      <a16:creationId xmlns:a16="http://schemas.microsoft.com/office/drawing/2014/main" id="{A5F4F297-05CD-BE45-AFD0-5EC721556136}"/>
                    </a:ext>
                  </a:extLst>
                </p:cNvPr>
                <p:cNvSpPr/>
                <p:nvPr/>
              </p:nvSpPr>
              <p:spPr>
                <a:xfrm rot="2381177" flipH="1">
                  <a:off x="7080624" y="4022033"/>
                  <a:ext cx="120648" cy="41487"/>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21" name="Oval 220">
                  <a:extLst>
                    <a:ext uri="{FF2B5EF4-FFF2-40B4-BE49-F238E27FC236}">
                      <a16:creationId xmlns:a16="http://schemas.microsoft.com/office/drawing/2014/main" id="{0C0EF1FD-1075-3D4E-978E-A77C187076F0}"/>
                    </a:ext>
                  </a:extLst>
                </p:cNvPr>
                <p:cNvSpPr/>
                <p:nvPr/>
              </p:nvSpPr>
              <p:spPr>
                <a:xfrm>
                  <a:off x="6587581" y="3775296"/>
                  <a:ext cx="196309" cy="20961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22" name="Rounded Rectangle 221">
                  <a:extLst>
                    <a:ext uri="{FF2B5EF4-FFF2-40B4-BE49-F238E27FC236}">
                      <a16:creationId xmlns:a16="http://schemas.microsoft.com/office/drawing/2014/main" id="{5D2BB723-DBD8-C146-97D5-0FAEB2B648E2}"/>
                    </a:ext>
                  </a:extLst>
                </p:cNvPr>
                <p:cNvSpPr/>
                <p:nvPr/>
              </p:nvSpPr>
              <p:spPr>
                <a:xfrm rot="19115001" flipH="1">
                  <a:off x="6544639" y="4006749"/>
                  <a:ext cx="120648" cy="41486"/>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23" name="Rounded Rectangle 222">
                  <a:extLst>
                    <a:ext uri="{FF2B5EF4-FFF2-40B4-BE49-F238E27FC236}">
                      <a16:creationId xmlns:a16="http://schemas.microsoft.com/office/drawing/2014/main" id="{E2BF52DE-6CC3-7A45-A5E5-E15C36157982}"/>
                    </a:ext>
                  </a:extLst>
                </p:cNvPr>
                <p:cNvSpPr/>
                <p:nvPr/>
              </p:nvSpPr>
              <p:spPr>
                <a:xfrm rot="2381177" flipH="1">
                  <a:off x="6720499" y="4022033"/>
                  <a:ext cx="120648" cy="41487"/>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24" name="Rounded Rectangle 223">
                  <a:extLst>
                    <a:ext uri="{FF2B5EF4-FFF2-40B4-BE49-F238E27FC236}">
                      <a16:creationId xmlns:a16="http://schemas.microsoft.com/office/drawing/2014/main" id="{073F54C4-DB10-A349-A82D-6173D3A707F5}"/>
                    </a:ext>
                  </a:extLst>
                </p:cNvPr>
                <p:cNvSpPr/>
                <p:nvPr/>
              </p:nvSpPr>
              <p:spPr>
                <a:xfrm>
                  <a:off x="5511022" y="3969325"/>
                  <a:ext cx="124738" cy="32752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25" name="Rounded Rectangle 224">
                  <a:extLst>
                    <a:ext uri="{FF2B5EF4-FFF2-40B4-BE49-F238E27FC236}">
                      <a16:creationId xmlns:a16="http://schemas.microsoft.com/office/drawing/2014/main" id="{C5239A68-3D78-7E4B-8016-46AD4002AB37}"/>
                    </a:ext>
                  </a:extLst>
                </p:cNvPr>
                <p:cNvSpPr/>
                <p:nvPr/>
              </p:nvSpPr>
              <p:spPr>
                <a:xfrm>
                  <a:off x="5863684" y="3969325"/>
                  <a:ext cx="124738" cy="32752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26" name="Rounded Rectangle 225">
                  <a:extLst>
                    <a:ext uri="{FF2B5EF4-FFF2-40B4-BE49-F238E27FC236}">
                      <a16:creationId xmlns:a16="http://schemas.microsoft.com/office/drawing/2014/main" id="{C886368D-F55A-B74B-8E29-96AA7FC404C6}"/>
                    </a:ext>
                  </a:extLst>
                </p:cNvPr>
                <p:cNvSpPr/>
                <p:nvPr/>
              </p:nvSpPr>
              <p:spPr>
                <a:xfrm>
                  <a:off x="6252856" y="3969325"/>
                  <a:ext cx="124738" cy="32752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27" name="Rounded Rectangle 226">
                  <a:extLst>
                    <a:ext uri="{FF2B5EF4-FFF2-40B4-BE49-F238E27FC236}">
                      <a16:creationId xmlns:a16="http://schemas.microsoft.com/office/drawing/2014/main" id="{3E4029DA-A491-6442-BBB1-CB5CDA61AE98}"/>
                    </a:ext>
                  </a:extLst>
                </p:cNvPr>
                <p:cNvSpPr/>
                <p:nvPr/>
              </p:nvSpPr>
              <p:spPr>
                <a:xfrm>
                  <a:off x="6622644" y="3969325"/>
                  <a:ext cx="124738" cy="32752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sp>
              <p:nvSpPr>
                <p:cNvPr id="228" name="Rounded Rectangle 227">
                  <a:extLst>
                    <a:ext uri="{FF2B5EF4-FFF2-40B4-BE49-F238E27FC236}">
                      <a16:creationId xmlns:a16="http://schemas.microsoft.com/office/drawing/2014/main" id="{4881C53E-66AE-D749-8CB3-79D999397DB7}"/>
                    </a:ext>
                  </a:extLst>
                </p:cNvPr>
                <p:cNvSpPr/>
                <p:nvPr/>
              </p:nvSpPr>
              <p:spPr>
                <a:xfrm>
                  <a:off x="6982767" y="3969325"/>
                  <a:ext cx="124738" cy="327529"/>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rgbClr val="4BACC6"/>
                    </a:solidFill>
                  </a:endParaRPr>
                </a:p>
              </p:txBody>
            </p:sp>
          </p:grpSp>
        </p:grpSp>
      </p:grpSp>
      <p:grpSp>
        <p:nvGrpSpPr>
          <p:cNvPr id="183" name="Group 182">
            <a:extLst>
              <a:ext uri="{FF2B5EF4-FFF2-40B4-BE49-F238E27FC236}">
                <a16:creationId xmlns:a16="http://schemas.microsoft.com/office/drawing/2014/main" id="{48100DE5-FDEC-D041-8D72-15630FE08E0A}"/>
              </a:ext>
            </a:extLst>
          </p:cNvPr>
          <p:cNvGrpSpPr/>
          <p:nvPr/>
        </p:nvGrpSpPr>
        <p:grpSpPr>
          <a:xfrm>
            <a:off x="3174270" y="3200982"/>
            <a:ext cx="272129" cy="470648"/>
            <a:chOff x="5440187" y="1651162"/>
            <a:chExt cx="359332" cy="540274"/>
          </a:xfrm>
          <a:solidFill>
            <a:schemeClr val="bg1"/>
          </a:solidFill>
        </p:grpSpPr>
        <p:sp>
          <p:nvSpPr>
            <p:cNvPr id="184" name="Rounded Rectangle 183">
              <a:extLst>
                <a:ext uri="{FF2B5EF4-FFF2-40B4-BE49-F238E27FC236}">
                  <a16:creationId xmlns:a16="http://schemas.microsoft.com/office/drawing/2014/main" id="{87366B69-7A4B-8B40-9B0D-B43600B401E6}"/>
                </a:ext>
              </a:extLst>
            </p:cNvPr>
            <p:cNvSpPr/>
            <p:nvPr/>
          </p:nvSpPr>
          <p:spPr>
            <a:xfrm rot="19115001" flipH="1">
              <a:off x="5440187" y="1887715"/>
              <a:ext cx="144463" cy="46037"/>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tx1"/>
                </a:solidFill>
              </a:endParaRPr>
            </a:p>
          </p:txBody>
        </p:sp>
        <p:sp>
          <p:nvSpPr>
            <p:cNvPr id="185" name="Rounded Rectangle 184">
              <a:extLst>
                <a:ext uri="{FF2B5EF4-FFF2-40B4-BE49-F238E27FC236}">
                  <a16:creationId xmlns:a16="http://schemas.microsoft.com/office/drawing/2014/main" id="{52DDF2C4-40FC-6445-B450-43EC21B0DD47}"/>
                </a:ext>
              </a:extLst>
            </p:cNvPr>
            <p:cNvSpPr/>
            <p:nvPr/>
          </p:nvSpPr>
          <p:spPr>
            <a:xfrm rot="2381177" flipH="1">
              <a:off x="5655056" y="1874561"/>
              <a:ext cx="144463" cy="4762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tx1"/>
                </a:solidFill>
              </a:endParaRPr>
            </a:p>
          </p:txBody>
        </p:sp>
        <p:sp>
          <p:nvSpPr>
            <p:cNvPr id="186" name="Rounded Rectangle 185">
              <a:extLst>
                <a:ext uri="{FF2B5EF4-FFF2-40B4-BE49-F238E27FC236}">
                  <a16:creationId xmlns:a16="http://schemas.microsoft.com/office/drawing/2014/main" id="{9B9D544B-0553-FF45-9747-8F52B295187D}"/>
                </a:ext>
              </a:extLst>
            </p:cNvPr>
            <p:cNvSpPr/>
            <p:nvPr/>
          </p:nvSpPr>
          <p:spPr>
            <a:xfrm>
              <a:off x="5544315" y="1823136"/>
              <a:ext cx="149225" cy="368300"/>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tx1"/>
                </a:solidFill>
              </a:endParaRPr>
            </a:p>
          </p:txBody>
        </p:sp>
        <p:sp>
          <p:nvSpPr>
            <p:cNvPr id="187" name="Oval 186">
              <a:extLst>
                <a:ext uri="{FF2B5EF4-FFF2-40B4-BE49-F238E27FC236}">
                  <a16:creationId xmlns:a16="http://schemas.microsoft.com/office/drawing/2014/main" id="{596EB47B-AE28-1944-9CD7-8A7025BFC77C}"/>
                </a:ext>
              </a:extLst>
            </p:cNvPr>
            <p:cNvSpPr/>
            <p:nvPr/>
          </p:nvSpPr>
          <p:spPr>
            <a:xfrm>
              <a:off x="5492188" y="1651162"/>
              <a:ext cx="236538" cy="23495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tx1"/>
                </a:solidFill>
              </a:endParaRPr>
            </a:p>
          </p:txBody>
        </p:sp>
      </p:grpSp>
      <p:sp>
        <p:nvSpPr>
          <p:cNvPr id="3" name="Title 2"/>
          <p:cNvSpPr>
            <a:spLocks noGrp="1"/>
          </p:cNvSpPr>
          <p:nvPr>
            <p:ph type="title"/>
          </p:nvPr>
        </p:nvSpPr>
        <p:spPr/>
        <p:txBody>
          <a:bodyPr/>
          <a:lstStyle/>
          <a:p>
            <a:r>
              <a:rPr lang="en-US"/>
              <a:t>Prevalence in a Lifetime</a:t>
            </a:r>
            <a:endParaRPr lang="en-US" dirty="0"/>
          </a:p>
        </p:txBody>
      </p:sp>
      <p:sp>
        <p:nvSpPr>
          <p:cNvPr id="127" name="TextBox 126"/>
          <p:cNvSpPr txBox="1"/>
          <p:nvPr/>
        </p:nvSpPr>
        <p:spPr>
          <a:xfrm>
            <a:off x="-352537" y="5633211"/>
            <a:ext cx="9513162" cy="523220"/>
          </a:xfrm>
          <a:prstGeom prst="rect">
            <a:avLst/>
          </a:prstGeom>
          <a:noFill/>
        </p:spPr>
        <p:txBody>
          <a:bodyPr wrap="square" rtlCol="0">
            <a:spAutoFit/>
          </a:bodyPr>
          <a:lstStyle/>
          <a:p>
            <a:pPr algn="r"/>
            <a:r>
              <a:rPr lang="en-US" sz="1400" dirty="0">
                <a:solidFill>
                  <a:srgbClr val="002060"/>
                </a:solidFill>
                <a:latin typeface="Brandon Grotesque Medium" panose="020B0603020203060202" pitchFamily="34" charset="0"/>
              </a:rPr>
              <a:t>Smith, S.G, et al (2018). The National Intimate Partner and Sexual Violence Survey (NISVS) 2015 Data Brief. Atlanta, GA: National Center for Injury Prevention and Control, Centers for Disease Control and Prevention.</a:t>
            </a:r>
          </a:p>
        </p:txBody>
      </p:sp>
    </p:spTree>
    <p:extLst>
      <p:ext uri="{BB962C8B-B14F-4D97-AF65-F5344CB8AC3E}">
        <p14:creationId xmlns:p14="http://schemas.microsoft.com/office/powerpoint/2010/main" val="3401853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Victims</a:t>
            </a:r>
          </a:p>
        </p:txBody>
      </p:sp>
      <p:sp>
        <p:nvSpPr>
          <p:cNvPr id="10" name="Content Placeholder 2"/>
          <p:cNvSpPr>
            <a:spLocks noGrp="1"/>
          </p:cNvSpPr>
          <p:nvPr>
            <p:ph idx="1"/>
          </p:nvPr>
        </p:nvSpPr>
        <p:spPr>
          <a:xfrm>
            <a:off x="628650" y="1825625"/>
            <a:ext cx="7886699" cy="4351338"/>
          </a:xfrm>
        </p:spPr>
        <p:txBody>
          <a:bodyPr>
            <a:noAutofit/>
          </a:bodyPr>
          <a:lstStyle/>
          <a:p>
            <a:pPr marL="0" indent="0">
              <a:buNone/>
            </a:pPr>
            <a:r>
              <a:rPr lang="en-US" sz="4500" dirty="0"/>
              <a:t>Women </a:t>
            </a:r>
            <a:r>
              <a:rPr lang="en-US" sz="4500" dirty="0" smtClean="0"/>
              <a:t>report stalking at significantly higher rates than men do.</a:t>
            </a:r>
            <a:endParaRPr lang="en-US" sz="4500" dirty="0"/>
          </a:p>
        </p:txBody>
      </p:sp>
      <p:sp>
        <p:nvSpPr>
          <p:cNvPr id="3" name="Rectangle 2"/>
          <p:cNvSpPr/>
          <p:nvPr/>
        </p:nvSpPr>
        <p:spPr>
          <a:xfrm>
            <a:off x="83125" y="5657671"/>
            <a:ext cx="8911244" cy="738664"/>
          </a:xfrm>
          <a:prstGeom prst="rect">
            <a:avLst/>
          </a:prstGeom>
        </p:spPr>
        <p:txBody>
          <a:bodyPr wrap="square">
            <a:spAutoFit/>
          </a:bodyPr>
          <a:lstStyle/>
          <a:p>
            <a:pPr lvl="0" algn="r"/>
            <a:r>
              <a:rPr lang="en-US" sz="1400" dirty="0">
                <a:solidFill>
                  <a:srgbClr val="002060"/>
                </a:solidFill>
                <a:latin typeface="Brandon Grotesque Medium" panose="020B0603020203060202" pitchFamily="34" charset="0"/>
              </a:rPr>
              <a:t>Black, M.C., </a:t>
            </a:r>
            <a:r>
              <a:rPr lang="en-US" sz="1400" dirty="0" err="1">
                <a:solidFill>
                  <a:srgbClr val="002060"/>
                </a:solidFill>
                <a:latin typeface="Brandon Grotesque Medium" panose="020B0603020203060202" pitchFamily="34" charset="0"/>
              </a:rPr>
              <a:t>Basile</a:t>
            </a:r>
            <a:r>
              <a:rPr lang="en-US" sz="1400" dirty="0">
                <a:solidFill>
                  <a:srgbClr val="002060"/>
                </a:solidFill>
                <a:latin typeface="Brandon Grotesque Medium" panose="020B0603020203060202" pitchFamily="34" charset="0"/>
              </a:rPr>
              <a:t>, K.C., </a:t>
            </a:r>
            <a:r>
              <a:rPr lang="en-US" sz="1400" dirty="0" err="1">
                <a:solidFill>
                  <a:srgbClr val="002060"/>
                </a:solidFill>
                <a:latin typeface="Brandon Grotesque Medium" panose="020B0603020203060202" pitchFamily="34" charset="0"/>
              </a:rPr>
              <a:t>Breiding</a:t>
            </a:r>
            <a:r>
              <a:rPr lang="en-US" sz="1400" dirty="0">
                <a:solidFill>
                  <a:srgbClr val="002060"/>
                </a:solidFill>
                <a:latin typeface="Brandon Grotesque Medium" panose="020B0603020203060202" pitchFamily="34" charset="0"/>
              </a:rPr>
              <a:t>, M.J., Smith, S.G., Walters, M.L., Merrick, M.T., Chen, J. &amp; Stevens, M.R. (2011). The National Intimate Partner and Sexual Violence Survey (NISVS): 2010 Summary Report. Atlanta, GA: National Center for Injury Prevention and Control, Centers for Disease Control and Prevention.  </a:t>
            </a:r>
            <a:endParaRPr lang="en-US" sz="1400" dirty="0">
              <a:solidFill>
                <a:srgbClr val="002060"/>
              </a:solidFill>
              <a:latin typeface="Brandon Grotesque Medium" panose="020B0603020203060202" pitchFamily="34" charset="0"/>
            </a:endParaRPr>
          </a:p>
        </p:txBody>
      </p:sp>
    </p:spTree>
    <p:extLst>
      <p:ext uri="{BB962C8B-B14F-4D97-AF65-F5344CB8AC3E}">
        <p14:creationId xmlns:p14="http://schemas.microsoft.com/office/powerpoint/2010/main" val="1903192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8526" y="826952"/>
            <a:ext cx="7886700" cy="1325563"/>
          </a:xfrm>
        </p:spPr>
        <p:txBody>
          <a:bodyPr>
            <a:normAutofit/>
          </a:bodyPr>
          <a:lstStyle/>
          <a:p>
            <a:r>
              <a:rPr lang="en-US" b="1" dirty="0">
                <a:solidFill>
                  <a:srgbClr val="002959"/>
                </a:solidFill>
              </a:rPr>
              <a:t>By the end of today’s workshop, participants will be able to: </a:t>
            </a:r>
            <a:endParaRPr lang="en-US" dirty="0"/>
          </a:p>
        </p:txBody>
      </p:sp>
      <p:sp>
        <p:nvSpPr>
          <p:cNvPr id="5" name="Content Placeholder 4"/>
          <p:cNvSpPr>
            <a:spLocks noGrp="1"/>
          </p:cNvSpPr>
          <p:nvPr>
            <p:ph idx="1"/>
          </p:nvPr>
        </p:nvSpPr>
        <p:spPr>
          <a:xfrm>
            <a:off x="678526" y="2656898"/>
            <a:ext cx="7886700" cy="4351338"/>
          </a:xfrm>
        </p:spPr>
        <p:txBody>
          <a:bodyPr>
            <a:normAutofit/>
          </a:bodyPr>
          <a:lstStyle/>
          <a:p>
            <a:r>
              <a:rPr lang="en-US" sz="3600" dirty="0"/>
              <a:t>Recognize stalking behaviors </a:t>
            </a:r>
            <a:br>
              <a:rPr lang="en-US" sz="3600" dirty="0"/>
            </a:br>
            <a:r>
              <a:rPr lang="en-US" sz="3600" dirty="0"/>
              <a:t>and dynamics</a:t>
            </a:r>
          </a:p>
          <a:p>
            <a:r>
              <a:rPr lang="en-US" sz="3600" dirty="0"/>
              <a:t>Identify next steps in promoting awareness of stalking in your community</a:t>
            </a:r>
          </a:p>
        </p:txBody>
      </p:sp>
    </p:spTree>
    <p:extLst>
      <p:ext uri="{BB962C8B-B14F-4D97-AF65-F5344CB8AC3E}">
        <p14:creationId xmlns:p14="http://schemas.microsoft.com/office/powerpoint/2010/main" val="1129448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Stalking Risk</a:t>
            </a:r>
          </a:p>
        </p:txBody>
      </p:sp>
      <p:sp>
        <p:nvSpPr>
          <p:cNvPr id="4" name="Content Placeholder 3">
            <a:extLst>
              <a:ext uri="{FF2B5EF4-FFF2-40B4-BE49-F238E27FC236}">
                <a16:creationId xmlns:a16="http://schemas.microsoft.com/office/drawing/2014/main" id="{0F8B5DDE-F5D4-3844-B34F-695E9B1C65B0}"/>
              </a:ext>
            </a:extLst>
          </p:cNvPr>
          <p:cNvSpPr>
            <a:spLocks noGrp="1"/>
          </p:cNvSpPr>
          <p:nvPr>
            <p:ph idx="1"/>
          </p:nvPr>
        </p:nvSpPr>
        <p:spPr/>
        <p:txBody>
          <a:bodyPr>
            <a:normAutofit/>
          </a:bodyPr>
          <a:lstStyle/>
          <a:p>
            <a:pPr marL="0" indent="0" algn="r">
              <a:buNone/>
            </a:pPr>
            <a:r>
              <a:rPr lang="en-US" sz="4400" dirty="0"/>
              <a:t>18-24 year olds experience the highest rates of </a:t>
            </a:r>
            <a:r>
              <a:rPr lang="en-US" sz="4400" dirty="0" smtClean="0"/>
              <a:t>stalking.</a:t>
            </a:r>
            <a:endParaRPr lang="en-US" sz="4400" dirty="0"/>
          </a:p>
        </p:txBody>
      </p:sp>
      <p:sp>
        <p:nvSpPr>
          <p:cNvPr id="7" name="Content Placeholder 2"/>
          <p:cNvSpPr txBox="1">
            <a:spLocks/>
          </p:cNvSpPr>
          <p:nvPr/>
        </p:nvSpPr>
        <p:spPr>
          <a:xfrm>
            <a:off x="4966153" y="1002333"/>
            <a:ext cx="3922836" cy="3690614"/>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192881" marR="0" lvl="0" indent="-192881" algn="l" defTabSz="385763" rtl="0" eaLnBrk="1" fontAlgn="auto" latinLnBrk="0" hangingPunct="1">
              <a:lnSpc>
                <a:spcPct val="90000"/>
              </a:lnSpc>
              <a:spcBef>
                <a:spcPts val="422"/>
              </a:spcBef>
              <a:spcAft>
                <a:spcPts val="0"/>
              </a:spcAft>
              <a:buClr>
                <a:schemeClr val="tx1"/>
              </a:buClr>
              <a:buSzTx/>
              <a:buFont typeface="Arial" panose="020B0604020202020204" pitchFamily="34" charset="0"/>
              <a:buChar char="•"/>
              <a:tabLst/>
              <a:defRPr kumimoji="0" lang="en-US" sz="2400" b="0" i="0" u="none" strike="noStrike" kern="1200" cap="none" spc="0" normalizeH="0" baseline="0" noProof="0">
                <a:ln>
                  <a:noFill/>
                </a:ln>
                <a:solidFill>
                  <a:srgbClr val="002060"/>
                </a:solidFill>
                <a:effectLst/>
                <a:uLnTx/>
                <a:uFillTx/>
                <a:latin typeface="Brandon grotesque medium"/>
                <a:ea typeface="Lato"/>
                <a:cs typeface="Lato"/>
                <a:sym typeface="Lato"/>
              </a:defRPr>
            </a:lvl1pPr>
            <a:lvl2pPr marL="289322" marR="0" lvl="1" indent="-96441" algn="l" defTabSz="385763" rtl="0" eaLnBrk="1" fontAlgn="auto" latinLnBrk="0" hangingPunct="1">
              <a:lnSpc>
                <a:spcPct val="90000"/>
              </a:lnSpc>
              <a:spcBef>
                <a:spcPts val="211"/>
              </a:spcBef>
              <a:spcAft>
                <a:spcPts val="0"/>
              </a:spcAft>
              <a:buClrTx/>
              <a:buSzTx/>
              <a:buFont typeface="Arial" panose="020B0604020202020204" pitchFamily="34" charset="0"/>
              <a:buChar char="•"/>
              <a:tabLst/>
              <a:defRPr kumimoji="0" lang="en-US" sz="2400" b="0" i="0" u="none" strike="noStrike" kern="1200" cap="none" spc="0" normalizeH="0" baseline="0" noProof="0">
                <a:ln>
                  <a:noFill/>
                </a:ln>
                <a:solidFill>
                  <a:srgbClr val="002060"/>
                </a:solidFill>
                <a:effectLst/>
                <a:uLnTx/>
                <a:uFillTx/>
                <a:latin typeface="Brandon grotesque medium"/>
                <a:ea typeface="Lato"/>
                <a:cs typeface="Lato"/>
                <a:sym typeface="Lato"/>
              </a:defRPr>
            </a:lvl2pPr>
            <a:lvl3pPr marL="482204" marR="0" lvl="2" indent="-96441" algn="l" defTabSz="385763" rtl="0" eaLnBrk="1" fontAlgn="auto" latinLnBrk="0" hangingPunct="1">
              <a:lnSpc>
                <a:spcPct val="90000"/>
              </a:lnSpc>
              <a:spcBef>
                <a:spcPts val="211"/>
              </a:spcBef>
              <a:spcAft>
                <a:spcPts val="0"/>
              </a:spcAft>
              <a:buClrTx/>
              <a:buSzTx/>
              <a:buFont typeface="Courier New" panose="02070309020205020404" pitchFamily="49" charset="0"/>
              <a:buChar char="o"/>
              <a:tabLst/>
              <a:defRPr kumimoji="0" lang="en-US" sz="1350" b="0" i="0" u="none" strike="noStrike" kern="1200" cap="none" spc="0" normalizeH="0" baseline="0" noProof="0">
                <a:ln>
                  <a:noFill/>
                </a:ln>
                <a:solidFill>
                  <a:srgbClr val="002060"/>
                </a:solidFill>
                <a:effectLst/>
                <a:uLnTx/>
                <a:uFillTx/>
                <a:latin typeface="Calibri" panose="020F0502020204030204"/>
                <a:ea typeface="Lato"/>
                <a:cs typeface="Lato"/>
                <a:sym typeface="Lato"/>
              </a:defRPr>
            </a:lvl3pPr>
            <a:lvl4pPr marL="675085" marR="0" lvl="3" indent="-96441" algn="l" defTabSz="385763" rtl="0" eaLnBrk="1" fontAlgn="auto" latinLnBrk="0" hangingPunct="1">
              <a:lnSpc>
                <a:spcPct val="90000"/>
              </a:lnSpc>
              <a:spcBef>
                <a:spcPts val="211"/>
              </a:spcBef>
              <a:spcAft>
                <a:spcPts val="0"/>
              </a:spcAft>
              <a:buClrTx/>
              <a:buSzTx/>
              <a:buFont typeface="Courier New" panose="02070309020205020404" pitchFamily="49" charset="0"/>
              <a:buChar char="o"/>
              <a:tabLst/>
              <a:defRPr kumimoji="0" lang="en-US" sz="1350" b="0" i="0" u="none" strike="noStrike" kern="1200" cap="none" spc="0" normalizeH="0" baseline="0" noProof="0">
                <a:ln>
                  <a:noFill/>
                </a:ln>
                <a:solidFill>
                  <a:srgbClr val="002060"/>
                </a:solidFill>
                <a:effectLst/>
                <a:uLnTx/>
                <a:uFillTx/>
                <a:latin typeface="Calibri" panose="020F0502020204030204"/>
                <a:ea typeface="Lato"/>
                <a:cs typeface="Lato"/>
                <a:sym typeface="Lato"/>
              </a:defRPr>
            </a:lvl4pPr>
            <a:lvl5pPr marL="867966" marR="0" lvl="4" indent="-96441" algn="l" defTabSz="385763" rtl="0" eaLnBrk="1" fontAlgn="auto" latinLnBrk="0" hangingPunct="1">
              <a:lnSpc>
                <a:spcPct val="90000"/>
              </a:lnSpc>
              <a:spcBef>
                <a:spcPts val="211"/>
              </a:spcBef>
              <a:spcAft>
                <a:spcPts val="0"/>
              </a:spcAft>
              <a:buClrTx/>
              <a:buSzTx/>
              <a:buFont typeface="Courier New" panose="02070309020205020404" pitchFamily="49" charset="0"/>
              <a:buChar char="o"/>
              <a:tabLst/>
              <a:defRPr kumimoji="0" lang="en-US" sz="1350" b="0" i="0" u="none" strike="noStrike" kern="1200" cap="none" spc="0" normalizeH="0" baseline="0" noProof="0">
                <a:ln>
                  <a:noFill/>
                </a:ln>
                <a:solidFill>
                  <a:srgbClr val="002060"/>
                </a:solidFill>
                <a:effectLst/>
                <a:uLnTx/>
                <a:uFillTx/>
                <a:latin typeface="Calibri" panose="020F0502020204030204"/>
                <a:ea typeface="Lato"/>
                <a:cs typeface="Lato"/>
                <a:sym typeface="Lato"/>
              </a:defRPr>
            </a:lvl5pPr>
            <a:lvl6pPr marR="0" lvl="5"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9pPr>
          </a:lstStyle>
          <a:p>
            <a:pPr marL="0" indent="0" algn="r">
              <a:buFont typeface="Arial" panose="020B0604020202020204" pitchFamily="34" charset="0"/>
              <a:buNone/>
            </a:pPr>
            <a:endParaRPr lang="en-US" sz="4800" dirty="0"/>
          </a:p>
        </p:txBody>
      </p:sp>
      <p:sp>
        <p:nvSpPr>
          <p:cNvPr id="6" name="Rectangle 5"/>
          <p:cNvSpPr/>
          <p:nvPr/>
        </p:nvSpPr>
        <p:spPr>
          <a:xfrm>
            <a:off x="83125" y="5657671"/>
            <a:ext cx="8911244" cy="738664"/>
          </a:xfrm>
          <a:prstGeom prst="rect">
            <a:avLst/>
          </a:prstGeom>
        </p:spPr>
        <p:txBody>
          <a:bodyPr wrap="square">
            <a:spAutoFit/>
          </a:bodyPr>
          <a:lstStyle/>
          <a:p>
            <a:pPr lvl="0" algn="r"/>
            <a:r>
              <a:rPr lang="en-US" sz="1400" dirty="0">
                <a:solidFill>
                  <a:srgbClr val="002060"/>
                </a:solidFill>
                <a:latin typeface="Brandon Grotesque Medium" panose="020B0603020203060202" pitchFamily="34" charset="0"/>
              </a:rPr>
              <a:t>Black, M.C., </a:t>
            </a:r>
            <a:r>
              <a:rPr lang="en-US" sz="1400" dirty="0" err="1">
                <a:solidFill>
                  <a:srgbClr val="002060"/>
                </a:solidFill>
                <a:latin typeface="Brandon Grotesque Medium" panose="020B0603020203060202" pitchFamily="34" charset="0"/>
              </a:rPr>
              <a:t>Basile</a:t>
            </a:r>
            <a:r>
              <a:rPr lang="en-US" sz="1400" dirty="0">
                <a:solidFill>
                  <a:srgbClr val="002060"/>
                </a:solidFill>
                <a:latin typeface="Brandon Grotesque Medium" panose="020B0603020203060202" pitchFamily="34" charset="0"/>
              </a:rPr>
              <a:t>, K.C., </a:t>
            </a:r>
            <a:r>
              <a:rPr lang="en-US" sz="1400" dirty="0" err="1">
                <a:solidFill>
                  <a:srgbClr val="002060"/>
                </a:solidFill>
                <a:latin typeface="Brandon Grotesque Medium" panose="020B0603020203060202" pitchFamily="34" charset="0"/>
              </a:rPr>
              <a:t>Breiding</a:t>
            </a:r>
            <a:r>
              <a:rPr lang="en-US" sz="1400" dirty="0">
                <a:solidFill>
                  <a:srgbClr val="002060"/>
                </a:solidFill>
                <a:latin typeface="Brandon Grotesque Medium" panose="020B0603020203060202" pitchFamily="34" charset="0"/>
              </a:rPr>
              <a:t>, M.J., Smith, S.G., Walters, M.L., Merrick, M.T., Chen, J. &amp; Stevens, M.R. (2011). The National Intimate Partner and Sexual Violence Survey (NISVS): 2010 Summary Report. Atlanta, GA: National Center for Injury Prevention and Control, Centers for Disease Control and Prevention.  </a:t>
            </a:r>
            <a:endParaRPr lang="en-US" sz="1400" dirty="0">
              <a:solidFill>
                <a:srgbClr val="002060"/>
              </a:solidFill>
              <a:latin typeface="Brandon Grotesque Medium" panose="020B0603020203060202" pitchFamily="34" charset="0"/>
            </a:endParaRPr>
          </a:p>
        </p:txBody>
      </p:sp>
    </p:spTree>
    <p:extLst>
      <p:ext uri="{BB962C8B-B14F-4D97-AF65-F5344CB8AC3E}">
        <p14:creationId xmlns:p14="http://schemas.microsoft.com/office/powerpoint/2010/main" val="6529763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Perpetrators</a:t>
            </a:r>
          </a:p>
        </p:txBody>
      </p:sp>
      <p:sp>
        <p:nvSpPr>
          <p:cNvPr id="5" name="Content Placeholder 4"/>
          <p:cNvSpPr>
            <a:spLocks noGrp="1"/>
          </p:cNvSpPr>
          <p:nvPr>
            <p:ph idx="1"/>
          </p:nvPr>
        </p:nvSpPr>
        <p:spPr>
          <a:xfrm>
            <a:off x="489572" y="1405774"/>
            <a:ext cx="8178177" cy="4920818"/>
          </a:xfrm>
        </p:spPr>
        <p:txBody>
          <a:bodyPr>
            <a:normAutofit/>
          </a:bodyPr>
          <a:lstStyle/>
          <a:p>
            <a:pPr marL="0" indent="0">
              <a:buNone/>
            </a:pPr>
            <a:endParaRPr lang="en-US" sz="5400" dirty="0"/>
          </a:p>
          <a:p>
            <a:pPr marL="0" indent="0">
              <a:buNone/>
            </a:pPr>
            <a:r>
              <a:rPr lang="en-US" sz="4400" dirty="0" smtClean="0"/>
              <a:t>The majority of victims report that their stalkers are male.</a:t>
            </a:r>
            <a:endParaRPr lang="en-US" sz="4400" dirty="0"/>
          </a:p>
          <a:p>
            <a:pPr marL="0" indent="0" algn="r">
              <a:buNone/>
            </a:pPr>
            <a:endParaRPr lang="en-US" sz="2200" i="1" dirty="0">
              <a:solidFill>
                <a:srgbClr val="002060"/>
              </a:solidFill>
            </a:endParaRPr>
          </a:p>
          <a:p>
            <a:pPr marL="0" indent="0" algn="r">
              <a:buNone/>
            </a:pPr>
            <a:endParaRPr lang="en-US" sz="2200" i="1" dirty="0">
              <a:solidFill>
                <a:srgbClr val="002060"/>
              </a:solidFill>
            </a:endParaRPr>
          </a:p>
        </p:txBody>
      </p:sp>
      <p:sp>
        <p:nvSpPr>
          <p:cNvPr id="6" name="Rectangle 5"/>
          <p:cNvSpPr/>
          <p:nvPr/>
        </p:nvSpPr>
        <p:spPr>
          <a:xfrm>
            <a:off x="83125" y="5657671"/>
            <a:ext cx="8911244" cy="738664"/>
          </a:xfrm>
          <a:prstGeom prst="rect">
            <a:avLst/>
          </a:prstGeom>
        </p:spPr>
        <p:txBody>
          <a:bodyPr wrap="square">
            <a:spAutoFit/>
          </a:bodyPr>
          <a:lstStyle/>
          <a:p>
            <a:pPr lvl="0" algn="r"/>
            <a:r>
              <a:rPr lang="en-US" sz="1400" dirty="0">
                <a:solidFill>
                  <a:srgbClr val="002060"/>
                </a:solidFill>
                <a:latin typeface="Brandon Grotesque Medium" panose="020B0603020203060202" pitchFamily="34" charset="0"/>
              </a:rPr>
              <a:t>Black, M.C., </a:t>
            </a:r>
            <a:r>
              <a:rPr lang="en-US" sz="1400" dirty="0" err="1">
                <a:solidFill>
                  <a:srgbClr val="002060"/>
                </a:solidFill>
                <a:latin typeface="Brandon Grotesque Medium" panose="020B0603020203060202" pitchFamily="34" charset="0"/>
              </a:rPr>
              <a:t>Basile</a:t>
            </a:r>
            <a:r>
              <a:rPr lang="en-US" sz="1400" dirty="0">
                <a:solidFill>
                  <a:srgbClr val="002060"/>
                </a:solidFill>
                <a:latin typeface="Brandon Grotesque Medium" panose="020B0603020203060202" pitchFamily="34" charset="0"/>
              </a:rPr>
              <a:t>, K.C., </a:t>
            </a:r>
            <a:r>
              <a:rPr lang="en-US" sz="1400" dirty="0" err="1">
                <a:solidFill>
                  <a:srgbClr val="002060"/>
                </a:solidFill>
                <a:latin typeface="Brandon Grotesque Medium" panose="020B0603020203060202" pitchFamily="34" charset="0"/>
              </a:rPr>
              <a:t>Breiding</a:t>
            </a:r>
            <a:r>
              <a:rPr lang="en-US" sz="1400" dirty="0">
                <a:solidFill>
                  <a:srgbClr val="002060"/>
                </a:solidFill>
                <a:latin typeface="Brandon Grotesque Medium" panose="020B0603020203060202" pitchFamily="34" charset="0"/>
              </a:rPr>
              <a:t>, M.J., Smith, S.G., Walters, M.L., Merrick, M.T., Chen, J. &amp; Stevens, M.R. (2011). The National Intimate Partner and Sexual Violence Survey (NISVS): 2010 Summary Report. Atlanta, GA: National Center for Injury Prevention and Control, Centers for Disease Control and Prevention.  </a:t>
            </a:r>
            <a:endParaRPr lang="en-US" sz="1400" dirty="0">
              <a:solidFill>
                <a:srgbClr val="002060"/>
              </a:solidFill>
              <a:latin typeface="Brandon Grotesque Medium" panose="020B0603020203060202" pitchFamily="34" charset="0"/>
            </a:endParaRPr>
          </a:p>
        </p:txBody>
      </p:sp>
    </p:spTree>
    <p:extLst>
      <p:ext uri="{BB962C8B-B14F-4D97-AF65-F5344CB8AC3E}">
        <p14:creationId xmlns:p14="http://schemas.microsoft.com/office/powerpoint/2010/main" val="14671945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Relationships</a:t>
            </a:r>
          </a:p>
        </p:txBody>
      </p:sp>
      <p:sp>
        <p:nvSpPr>
          <p:cNvPr id="4" name="Content Placeholder 3">
            <a:extLst>
              <a:ext uri="{FF2B5EF4-FFF2-40B4-BE49-F238E27FC236}">
                <a16:creationId xmlns:a16="http://schemas.microsoft.com/office/drawing/2014/main" id="{91C9D05C-9F9E-A141-B4B9-4A209C307B90}"/>
              </a:ext>
            </a:extLst>
          </p:cNvPr>
          <p:cNvSpPr>
            <a:spLocks noGrp="1"/>
          </p:cNvSpPr>
          <p:nvPr>
            <p:ph idx="1"/>
          </p:nvPr>
        </p:nvSpPr>
        <p:spPr/>
        <p:txBody>
          <a:bodyPr/>
          <a:lstStyle/>
          <a:p>
            <a:pPr marL="0" indent="0">
              <a:buNone/>
            </a:pPr>
            <a:r>
              <a:rPr lang="en-US" sz="4400" dirty="0"/>
              <a:t>The majority of the time, the victim knows the </a:t>
            </a:r>
            <a:r>
              <a:rPr lang="en-US" sz="4400" dirty="0" smtClean="0"/>
              <a:t>perpetrator.</a:t>
            </a:r>
            <a:endParaRPr lang="en-US" sz="4400" dirty="0"/>
          </a:p>
          <a:p>
            <a:endParaRPr lang="en-US" sz="2200" dirty="0"/>
          </a:p>
        </p:txBody>
      </p:sp>
      <p:sp>
        <p:nvSpPr>
          <p:cNvPr id="7" name="Content Placeholder 2"/>
          <p:cNvSpPr txBox="1">
            <a:spLocks/>
          </p:cNvSpPr>
          <p:nvPr/>
        </p:nvSpPr>
        <p:spPr>
          <a:xfrm>
            <a:off x="3952900" y="1500808"/>
            <a:ext cx="5191100" cy="3690614"/>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192881" marR="0" lvl="0" indent="-192881" algn="l" defTabSz="385763" rtl="0" eaLnBrk="1" fontAlgn="auto" latinLnBrk="0" hangingPunct="1">
              <a:lnSpc>
                <a:spcPct val="90000"/>
              </a:lnSpc>
              <a:spcBef>
                <a:spcPts val="422"/>
              </a:spcBef>
              <a:spcAft>
                <a:spcPts val="0"/>
              </a:spcAft>
              <a:buClr>
                <a:schemeClr val="tx1"/>
              </a:buClr>
              <a:buSzTx/>
              <a:buFont typeface="Arial" panose="020B0604020202020204" pitchFamily="34" charset="0"/>
              <a:buChar char="•"/>
              <a:tabLst/>
              <a:defRPr kumimoji="0" lang="en-US" sz="2400" b="0" i="0" u="none" strike="noStrike" kern="1200" cap="none" spc="0" normalizeH="0" baseline="0" noProof="0">
                <a:ln>
                  <a:noFill/>
                </a:ln>
                <a:solidFill>
                  <a:srgbClr val="002060"/>
                </a:solidFill>
                <a:effectLst/>
                <a:uLnTx/>
                <a:uFillTx/>
                <a:latin typeface="Brandon grotesque medium"/>
                <a:ea typeface="Lato"/>
                <a:cs typeface="Lato"/>
                <a:sym typeface="Lato"/>
              </a:defRPr>
            </a:lvl1pPr>
            <a:lvl2pPr marL="289322" marR="0" lvl="1" indent="-96441" algn="l" defTabSz="385763" rtl="0" eaLnBrk="1" fontAlgn="auto" latinLnBrk="0" hangingPunct="1">
              <a:lnSpc>
                <a:spcPct val="90000"/>
              </a:lnSpc>
              <a:spcBef>
                <a:spcPts val="211"/>
              </a:spcBef>
              <a:spcAft>
                <a:spcPts val="0"/>
              </a:spcAft>
              <a:buClrTx/>
              <a:buSzTx/>
              <a:buFont typeface="Arial" panose="020B0604020202020204" pitchFamily="34" charset="0"/>
              <a:buChar char="•"/>
              <a:tabLst/>
              <a:defRPr kumimoji="0" lang="en-US" sz="2400" b="0" i="0" u="none" strike="noStrike" kern="1200" cap="none" spc="0" normalizeH="0" baseline="0" noProof="0">
                <a:ln>
                  <a:noFill/>
                </a:ln>
                <a:solidFill>
                  <a:srgbClr val="002060"/>
                </a:solidFill>
                <a:effectLst/>
                <a:uLnTx/>
                <a:uFillTx/>
                <a:latin typeface="Brandon grotesque medium"/>
                <a:ea typeface="Lato"/>
                <a:cs typeface="Lato"/>
                <a:sym typeface="Lato"/>
              </a:defRPr>
            </a:lvl2pPr>
            <a:lvl3pPr marL="482204" marR="0" lvl="2" indent="-96441" algn="l" defTabSz="385763" rtl="0" eaLnBrk="1" fontAlgn="auto" latinLnBrk="0" hangingPunct="1">
              <a:lnSpc>
                <a:spcPct val="90000"/>
              </a:lnSpc>
              <a:spcBef>
                <a:spcPts val="211"/>
              </a:spcBef>
              <a:spcAft>
                <a:spcPts val="0"/>
              </a:spcAft>
              <a:buClrTx/>
              <a:buSzTx/>
              <a:buFont typeface="Courier New" panose="02070309020205020404" pitchFamily="49" charset="0"/>
              <a:buChar char="o"/>
              <a:tabLst/>
              <a:defRPr kumimoji="0" lang="en-US" sz="1350" b="0" i="0" u="none" strike="noStrike" kern="1200" cap="none" spc="0" normalizeH="0" baseline="0" noProof="0">
                <a:ln>
                  <a:noFill/>
                </a:ln>
                <a:solidFill>
                  <a:srgbClr val="002060"/>
                </a:solidFill>
                <a:effectLst/>
                <a:uLnTx/>
                <a:uFillTx/>
                <a:latin typeface="Calibri" panose="020F0502020204030204"/>
                <a:ea typeface="Lato"/>
                <a:cs typeface="Lato"/>
                <a:sym typeface="Lato"/>
              </a:defRPr>
            </a:lvl3pPr>
            <a:lvl4pPr marL="675085" marR="0" lvl="3" indent="-96441" algn="l" defTabSz="385763" rtl="0" eaLnBrk="1" fontAlgn="auto" latinLnBrk="0" hangingPunct="1">
              <a:lnSpc>
                <a:spcPct val="90000"/>
              </a:lnSpc>
              <a:spcBef>
                <a:spcPts val="211"/>
              </a:spcBef>
              <a:spcAft>
                <a:spcPts val="0"/>
              </a:spcAft>
              <a:buClrTx/>
              <a:buSzTx/>
              <a:buFont typeface="Courier New" panose="02070309020205020404" pitchFamily="49" charset="0"/>
              <a:buChar char="o"/>
              <a:tabLst/>
              <a:defRPr kumimoji="0" lang="en-US" sz="1350" b="0" i="0" u="none" strike="noStrike" kern="1200" cap="none" spc="0" normalizeH="0" baseline="0" noProof="0">
                <a:ln>
                  <a:noFill/>
                </a:ln>
                <a:solidFill>
                  <a:srgbClr val="002060"/>
                </a:solidFill>
                <a:effectLst/>
                <a:uLnTx/>
                <a:uFillTx/>
                <a:latin typeface="Calibri" panose="020F0502020204030204"/>
                <a:ea typeface="Lato"/>
                <a:cs typeface="Lato"/>
                <a:sym typeface="Lato"/>
              </a:defRPr>
            </a:lvl4pPr>
            <a:lvl5pPr marL="867966" marR="0" lvl="4" indent="-96441" algn="l" defTabSz="385763" rtl="0" eaLnBrk="1" fontAlgn="auto" latinLnBrk="0" hangingPunct="1">
              <a:lnSpc>
                <a:spcPct val="90000"/>
              </a:lnSpc>
              <a:spcBef>
                <a:spcPts val="211"/>
              </a:spcBef>
              <a:spcAft>
                <a:spcPts val="0"/>
              </a:spcAft>
              <a:buClrTx/>
              <a:buSzTx/>
              <a:buFont typeface="Courier New" panose="02070309020205020404" pitchFamily="49" charset="0"/>
              <a:buChar char="o"/>
              <a:tabLst/>
              <a:defRPr kumimoji="0" lang="en-US" sz="1350" b="0" i="0" u="none" strike="noStrike" kern="1200" cap="none" spc="0" normalizeH="0" baseline="0" noProof="0">
                <a:ln>
                  <a:noFill/>
                </a:ln>
                <a:solidFill>
                  <a:srgbClr val="002060"/>
                </a:solidFill>
                <a:effectLst/>
                <a:uLnTx/>
                <a:uFillTx/>
                <a:latin typeface="Calibri" panose="020F0502020204030204"/>
                <a:ea typeface="Lato"/>
                <a:cs typeface="Lato"/>
                <a:sym typeface="Lato"/>
              </a:defRPr>
            </a:lvl5pPr>
            <a:lvl6pPr marR="0" lvl="5"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591" b="0" i="0" u="none" strike="noStrike" cap="none">
                <a:solidFill>
                  <a:srgbClr val="000000"/>
                </a:solidFill>
                <a:latin typeface="Arial"/>
                <a:ea typeface="Arial"/>
                <a:cs typeface="Arial"/>
                <a:sym typeface="Arial"/>
              </a:defRPr>
            </a:lvl9pPr>
          </a:lstStyle>
          <a:p>
            <a:pPr marL="0" indent="0" algn="r">
              <a:buFont typeface="Arial" panose="020B0604020202020204" pitchFamily="34" charset="0"/>
              <a:buNone/>
            </a:pPr>
            <a:endParaRPr lang="en-US" sz="6000" dirty="0"/>
          </a:p>
        </p:txBody>
      </p:sp>
      <p:sp>
        <p:nvSpPr>
          <p:cNvPr id="6" name="Rectangle 5"/>
          <p:cNvSpPr/>
          <p:nvPr/>
        </p:nvSpPr>
        <p:spPr>
          <a:xfrm>
            <a:off x="83125" y="5657671"/>
            <a:ext cx="8911244" cy="738664"/>
          </a:xfrm>
          <a:prstGeom prst="rect">
            <a:avLst/>
          </a:prstGeom>
        </p:spPr>
        <p:txBody>
          <a:bodyPr wrap="square">
            <a:spAutoFit/>
          </a:bodyPr>
          <a:lstStyle/>
          <a:p>
            <a:pPr lvl="0" algn="r"/>
            <a:r>
              <a:rPr lang="en-US" sz="1400" dirty="0">
                <a:solidFill>
                  <a:srgbClr val="002060"/>
                </a:solidFill>
                <a:latin typeface="Brandon Grotesque Medium" panose="020B0603020203060202" pitchFamily="34" charset="0"/>
              </a:rPr>
              <a:t>Black, M.C., </a:t>
            </a:r>
            <a:r>
              <a:rPr lang="en-US" sz="1400" dirty="0" err="1">
                <a:solidFill>
                  <a:srgbClr val="002060"/>
                </a:solidFill>
                <a:latin typeface="Brandon Grotesque Medium" panose="020B0603020203060202" pitchFamily="34" charset="0"/>
              </a:rPr>
              <a:t>Basile</a:t>
            </a:r>
            <a:r>
              <a:rPr lang="en-US" sz="1400" dirty="0">
                <a:solidFill>
                  <a:srgbClr val="002060"/>
                </a:solidFill>
                <a:latin typeface="Brandon Grotesque Medium" panose="020B0603020203060202" pitchFamily="34" charset="0"/>
              </a:rPr>
              <a:t>, K.C., </a:t>
            </a:r>
            <a:r>
              <a:rPr lang="en-US" sz="1400" dirty="0" err="1">
                <a:solidFill>
                  <a:srgbClr val="002060"/>
                </a:solidFill>
                <a:latin typeface="Brandon Grotesque Medium" panose="020B0603020203060202" pitchFamily="34" charset="0"/>
              </a:rPr>
              <a:t>Breiding</a:t>
            </a:r>
            <a:r>
              <a:rPr lang="en-US" sz="1400" dirty="0">
                <a:solidFill>
                  <a:srgbClr val="002060"/>
                </a:solidFill>
                <a:latin typeface="Brandon Grotesque Medium" panose="020B0603020203060202" pitchFamily="34" charset="0"/>
              </a:rPr>
              <a:t>, M.J., Smith, S.G., Walters, M.L., Merrick, M.T., Chen, J. &amp; Stevens, M.R. (2011). The National Intimate Partner and Sexual Violence Survey (NISVS): 2010 Summary Report. Atlanta, GA: National Center for Injury Prevention and Control, Centers for Disease Control and Prevention.  </a:t>
            </a:r>
            <a:endParaRPr lang="en-US" sz="1400" dirty="0">
              <a:solidFill>
                <a:srgbClr val="002060"/>
              </a:solidFill>
              <a:latin typeface="Brandon Grotesque Medium" panose="020B0603020203060202" pitchFamily="34" charset="0"/>
            </a:endParaRPr>
          </a:p>
        </p:txBody>
      </p:sp>
    </p:spTree>
    <p:extLst>
      <p:ext uri="{BB962C8B-B14F-4D97-AF65-F5344CB8AC3E}">
        <p14:creationId xmlns:p14="http://schemas.microsoft.com/office/powerpoint/2010/main" val="42824415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52893" y="916120"/>
            <a:ext cx="8309167" cy="45188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a:t>Victim &amp; Offender Relationship</a:t>
            </a:r>
            <a:endParaRPr lang="en-US" dirty="0"/>
          </a:p>
        </p:txBody>
      </p:sp>
      <p:graphicFrame>
        <p:nvGraphicFramePr>
          <p:cNvPr id="9" name="Chart 8"/>
          <p:cNvGraphicFramePr/>
          <p:nvPr>
            <p:extLst/>
          </p:nvPr>
        </p:nvGraphicFramePr>
        <p:xfrm>
          <a:off x="879755" y="1011813"/>
          <a:ext cx="7655442" cy="4423144"/>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5491225"/>
            <a:ext cx="9194177" cy="911019"/>
          </a:xfrm>
          <a:prstGeom prst="rect">
            <a:avLst/>
          </a:prstGeom>
        </p:spPr>
        <p:txBody>
          <a:bodyPr wrap="square">
            <a:spAutoFit/>
          </a:bodyPr>
          <a:lstStyle/>
          <a:p>
            <a:pPr marR="0" lvl="0" algn="r">
              <a:lnSpc>
                <a:spcPct val="95000"/>
              </a:lnSpc>
              <a:spcBef>
                <a:spcPts val="520"/>
              </a:spcBef>
              <a:spcAft>
                <a:spcPts val="0"/>
              </a:spcAft>
            </a:pPr>
            <a:r>
              <a:rPr lang="en-US" sz="1400" dirty="0">
                <a:solidFill>
                  <a:srgbClr val="002060"/>
                </a:solidFill>
                <a:latin typeface="Brandon Grotesque Medium" panose="020B0603020203060202" pitchFamily="34" charset="0"/>
                <a:ea typeface="Bookman Old Style" panose="02050604050505020204" pitchFamily="18" charset="0"/>
                <a:cs typeface="Bookman Old Style" panose="02050604050505020204" pitchFamily="18" charset="0"/>
              </a:rPr>
              <a:t>Smith, </a:t>
            </a:r>
            <a:r>
              <a:rPr lang="en-US" sz="1400" dirty="0">
                <a:solidFill>
                  <a:srgbClr val="002060"/>
                </a:solidFill>
                <a:latin typeface="Brandon Grotesque Medium" panose="020B0603020203060202" pitchFamily="34" charset="0"/>
                <a:ea typeface="Bookman Old Style" panose="02050604050505020204" pitchFamily="18" charset="0"/>
                <a:cs typeface="Calibri" panose="020F0502020204030204" pitchFamily="34" charset="0"/>
              </a:rPr>
              <a:t>S.G.,</a:t>
            </a:r>
            <a:r>
              <a:rPr lang="en-US" sz="1400" dirty="0">
                <a:solidFill>
                  <a:srgbClr val="002060"/>
                </a:solidFill>
                <a:latin typeface="Brandon Grotesque Medium" panose="020B0603020203060202" pitchFamily="34" charset="0"/>
                <a:ea typeface="Bookman Old Style" panose="02050604050505020204" pitchFamily="18" charset="0"/>
                <a:cs typeface="Bookman Old Style" panose="02050604050505020204" pitchFamily="18" charset="0"/>
              </a:rPr>
              <a:t> Chen, </a:t>
            </a:r>
            <a:r>
              <a:rPr lang="en-US" sz="1400" dirty="0">
                <a:solidFill>
                  <a:srgbClr val="002060"/>
                </a:solidFill>
                <a:latin typeface="Brandon Grotesque Medium" panose="020B0603020203060202" pitchFamily="34" charset="0"/>
                <a:ea typeface="Bookman Old Style" panose="02050604050505020204" pitchFamily="18" charset="0"/>
                <a:cs typeface="Calibri" panose="020F0502020204030204" pitchFamily="34" charset="0"/>
              </a:rPr>
              <a:t>J.,</a:t>
            </a:r>
            <a:r>
              <a:rPr lang="en-US" sz="1400" dirty="0">
                <a:solidFill>
                  <a:srgbClr val="002060"/>
                </a:solidFill>
                <a:latin typeface="Brandon Grotesque Medium" panose="020B0603020203060202" pitchFamily="34" charset="0"/>
                <a:ea typeface="Bookman Old Style" panose="02050604050505020204" pitchFamily="18" charset="0"/>
                <a:cs typeface="Bookman Old Style" panose="02050604050505020204" pitchFamily="18" charset="0"/>
              </a:rPr>
              <a:t> </a:t>
            </a:r>
            <a:r>
              <a:rPr lang="en-US" sz="1400" dirty="0" err="1">
                <a:solidFill>
                  <a:srgbClr val="002060"/>
                </a:solidFill>
                <a:latin typeface="Brandon Grotesque Medium" panose="020B0603020203060202" pitchFamily="34" charset="0"/>
                <a:ea typeface="Bookman Old Style" panose="02050604050505020204" pitchFamily="18" charset="0"/>
                <a:cs typeface="Bookman Old Style" panose="02050604050505020204" pitchFamily="18" charset="0"/>
              </a:rPr>
              <a:t>Basile</a:t>
            </a:r>
            <a:r>
              <a:rPr lang="en-US" sz="1400" dirty="0">
                <a:solidFill>
                  <a:srgbClr val="002060"/>
                </a:solidFill>
                <a:latin typeface="Brandon Grotesque Medium" panose="020B0603020203060202" pitchFamily="34" charset="0"/>
                <a:ea typeface="Bookman Old Style" panose="02050604050505020204" pitchFamily="18" charset="0"/>
                <a:cs typeface="Bookman Old Style" panose="02050604050505020204" pitchFamily="18" charset="0"/>
              </a:rPr>
              <a:t>, K.</a:t>
            </a:r>
            <a:r>
              <a:rPr lang="en-US" sz="1400" dirty="0">
                <a:solidFill>
                  <a:srgbClr val="002060"/>
                </a:solidFill>
                <a:latin typeface="Brandon Grotesque Medium" panose="020B0603020203060202" pitchFamily="34" charset="0"/>
                <a:ea typeface="Bookman Old Style" panose="02050604050505020204" pitchFamily="18" charset="0"/>
                <a:cs typeface="Calibri" panose="020F0502020204030204" pitchFamily="34" charset="0"/>
              </a:rPr>
              <a:t>C.,</a:t>
            </a:r>
            <a:r>
              <a:rPr lang="en-US" sz="1400" dirty="0">
                <a:solidFill>
                  <a:srgbClr val="002060"/>
                </a:solidFill>
                <a:latin typeface="Brandon Grotesque Medium" panose="020B0603020203060202" pitchFamily="34" charset="0"/>
                <a:ea typeface="Bookman Old Style" panose="02050604050505020204" pitchFamily="18" charset="0"/>
                <a:cs typeface="Bookman Old Style" panose="02050604050505020204" pitchFamily="18" charset="0"/>
              </a:rPr>
              <a:t> Gilbert, </a:t>
            </a:r>
            <a:r>
              <a:rPr lang="en-US" sz="1400" dirty="0">
                <a:solidFill>
                  <a:srgbClr val="002060"/>
                </a:solidFill>
                <a:latin typeface="Brandon Grotesque Medium" panose="020B0603020203060202" pitchFamily="34" charset="0"/>
                <a:ea typeface="Bookman Old Style" panose="02050604050505020204" pitchFamily="18" charset="0"/>
                <a:cs typeface="Calibri" panose="020F0502020204030204" pitchFamily="34" charset="0"/>
              </a:rPr>
              <a:t>L.K.,</a:t>
            </a:r>
            <a:r>
              <a:rPr lang="en-US" sz="1400" dirty="0">
                <a:solidFill>
                  <a:srgbClr val="002060"/>
                </a:solidFill>
                <a:latin typeface="Brandon Grotesque Medium" panose="020B0603020203060202" pitchFamily="34" charset="0"/>
                <a:ea typeface="Bookman Old Style" panose="02050604050505020204" pitchFamily="18" charset="0"/>
                <a:cs typeface="Bookman Old Style" panose="02050604050505020204" pitchFamily="18" charset="0"/>
              </a:rPr>
              <a:t> Merrick, </a:t>
            </a:r>
            <a:r>
              <a:rPr lang="en-US" sz="1400" dirty="0">
                <a:solidFill>
                  <a:srgbClr val="002060"/>
                </a:solidFill>
                <a:latin typeface="Brandon Grotesque Medium" panose="020B0603020203060202" pitchFamily="34" charset="0"/>
                <a:ea typeface="Bookman Old Style" panose="02050604050505020204" pitchFamily="18" charset="0"/>
                <a:cs typeface="Calibri" panose="020F0502020204030204" pitchFamily="34" charset="0"/>
              </a:rPr>
              <a:t>M.T.,</a:t>
            </a:r>
            <a:r>
              <a:rPr lang="en-US" sz="1400" dirty="0">
                <a:solidFill>
                  <a:srgbClr val="002060"/>
                </a:solidFill>
                <a:latin typeface="Brandon Grotesque Medium" panose="020B0603020203060202" pitchFamily="34" charset="0"/>
                <a:ea typeface="Bookman Old Style" panose="02050604050505020204" pitchFamily="18" charset="0"/>
                <a:cs typeface="Bookman Old Style" panose="02050604050505020204" pitchFamily="18" charset="0"/>
              </a:rPr>
              <a:t> Patel, </a:t>
            </a:r>
            <a:r>
              <a:rPr lang="en-US" sz="1400" dirty="0">
                <a:solidFill>
                  <a:srgbClr val="002060"/>
                </a:solidFill>
                <a:latin typeface="Brandon Grotesque Medium" panose="020B0603020203060202" pitchFamily="34" charset="0"/>
                <a:ea typeface="Bookman Old Style" panose="02050604050505020204" pitchFamily="18" charset="0"/>
                <a:cs typeface="Calibri" panose="020F0502020204030204" pitchFamily="34" charset="0"/>
              </a:rPr>
              <a:t>N.,</a:t>
            </a:r>
            <a:r>
              <a:rPr lang="en-US" sz="1400" dirty="0">
                <a:solidFill>
                  <a:srgbClr val="002060"/>
                </a:solidFill>
                <a:latin typeface="Brandon Grotesque Medium" panose="020B0603020203060202" pitchFamily="34" charset="0"/>
                <a:ea typeface="Bookman Old Style" panose="02050604050505020204" pitchFamily="18" charset="0"/>
                <a:cs typeface="Bookman Old Style" panose="02050604050505020204" pitchFamily="18" charset="0"/>
              </a:rPr>
              <a:t> Walling, </a:t>
            </a:r>
            <a:r>
              <a:rPr lang="en-US" sz="1400" dirty="0">
                <a:solidFill>
                  <a:srgbClr val="002060"/>
                </a:solidFill>
                <a:latin typeface="Brandon Grotesque Medium" panose="020B0603020203060202" pitchFamily="34" charset="0"/>
                <a:ea typeface="Bookman Old Style" panose="02050604050505020204" pitchFamily="18" charset="0"/>
                <a:cs typeface="Calibri" panose="020F0502020204030204" pitchFamily="34" charset="0"/>
              </a:rPr>
              <a:t>M., &amp; Jain, A.</a:t>
            </a:r>
            <a:r>
              <a:rPr lang="en-US" sz="1400" dirty="0">
                <a:solidFill>
                  <a:srgbClr val="002060"/>
                </a:solidFill>
                <a:latin typeface="Brandon Grotesque Medium" panose="020B0603020203060202" pitchFamily="34" charset="0"/>
                <a:ea typeface="Bookman Old Style" panose="02050604050505020204" pitchFamily="18" charset="0"/>
                <a:cs typeface="Bookman Old Style" panose="02050604050505020204" pitchFamily="18" charset="0"/>
              </a:rPr>
              <a:t> (2017). The National Intimate Partner and Sexual Violence Survey (NISVS): 2010-2012 State Report. Atlanta, GA: National Center for Injury Prevention and Control, Centers for Disease Control and Prevention. Retrieved from </a:t>
            </a:r>
            <a:r>
              <a:rPr lang="en-US" sz="1400" dirty="0">
                <a:solidFill>
                  <a:srgbClr val="002060"/>
                </a:solidFill>
                <a:latin typeface="Brandon Grotesque Medium" panose="020B0603020203060202" pitchFamily="34" charset="0"/>
                <a:ea typeface="Bookman Old Style" panose="02050604050505020204" pitchFamily="18" charset="0"/>
                <a:cs typeface="Calibri" panose="020F0502020204030204" pitchFamily="34" charset="0"/>
              </a:rPr>
              <a:t>https</a:t>
            </a:r>
            <a:r>
              <a:rPr lang="en-US" sz="1400" dirty="0">
                <a:solidFill>
                  <a:srgbClr val="002060"/>
                </a:solidFill>
                <a:latin typeface="Brandon Grotesque Medium" panose="020B0603020203060202" pitchFamily="34" charset="0"/>
                <a:ea typeface="Bookman Old Style" panose="02050604050505020204" pitchFamily="18" charset="0"/>
                <a:cs typeface="Bookman Old Style" panose="02050604050505020204" pitchFamily="18" charset="0"/>
              </a:rPr>
              <a:t>://www.cdc.gov/violenceprevention/pdf/NISVS-StateReportBook.pdf</a:t>
            </a:r>
            <a:endParaRPr lang="en-US" sz="1400" dirty="0">
              <a:solidFill>
                <a:srgbClr val="002060"/>
              </a:solidFill>
              <a:effectLst/>
              <a:latin typeface="Brandon Grotesque Medium" panose="020B0603020203060202" pitchFamily="34" charset="0"/>
              <a:ea typeface="Bookman Old Style" panose="02050604050505020204" pitchFamily="18" charset="0"/>
              <a:cs typeface="Bookman Old Style" panose="02050604050505020204" pitchFamily="18" charset="0"/>
            </a:endParaRPr>
          </a:p>
        </p:txBody>
      </p:sp>
    </p:spTree>
    <p:extLst>
      <p:ext uri="{BB962C8B-B14F-4D97-AF65-F5344CB8AC3E}">
        <p14:creationId xmlns:p14="http://schemas.microsoft.com/office/powerpoint/2010/main" val="1395690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11123"/>
            <a:ext cx="7772400" cy="1546500"/>
          </a:xfrm>
        </p:spPr>
        <p:txBody>
          <a:bodyPr>
            <a:normAutofit fontScale="90000"/>
          </a:bodyPr>
          <a:lstStyle/>
          <a:p>
            <a:r>
              <a:rPr lang="en-US" sz="6000" dirty="0">
                <a:solidFill>
                  <a:schemeClr val="bg1"/>
                </a:solidFill>
                <a:latin typeface="Brandon grotesque bold"/>
              </a:rPr>
              <a:t>Identifying a Pattern of Behavior</a:t>
            </a:r>
          </a:p>
        </p:txBody>
      </p:sp>
      <p:sp>
        <p:nvSpPr>
          <p:cNvPr id="2" name="Subtitle 1"/>
          <p:cNvSpPr>
            <a:spLocks noGrp="1"/>
          </p:cNvSpPr>
          <p:nvPr>
            <p:ph type="subTitle" idx="1"/>
          </p:nvPr>
        </p:nvSpPr>
        <p:spPr/>
        <p:txBody>
          <a:bodyPr>
            <a:normAutofit/>
          </a:bodyPr>
          <a:lstStyle/>
          <a:p>
            <a:r>
              <a:rPr lang="en-US" sz="3600" dirty="0"/>
              <a:t>Stalking Behaviors</a:t>
            </a:r>
          </a:p>
        </p:txBody>
      </p:sp>
    </p:spTree>
    <p:extLst>
      <p:ext uri="{BB962C8B-B14F-4D97-AF65-F5344CB8AC3E}">
        <p14:creationId xmlns:p14="http://schemas.microsoft.com/office/powerpoint/2010/main" val="882360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a:spLocks noGrp="1"/>
          </p:cNvSpPr>
          <p:nvPr>
            <p:ph type="title"/>
          </p:nvPr>
        </p:nvSpPr>
        <p:spPr/>
        <p:txBody>
          <a:bodyPr/>
          <a:lstStyle/>
          <a:p>
            <a:r>
              <a:rPr lang="en-US" dirty="0"/>
              <a:t>Identifying a Pattern of Behavior</a:t>
            </a:r>
          </a:p>
        </p:txBody>
      </p:sp>
      <p:sp>
        <p:nvSpPr>
          <p:cNvPr id="56" name="TextBox 55"/>
          <p:cNvSpPr txBox="1"/>
          <p:nvPr/>
        </p:nvSpPr>
        <p:spPr>
          <a:xfrm>
            <a:off x="-316505" y="1743082"/>
            <a:ext cx="2612372" cy="3785652"/>
          </a:xfrm>
          <a:prstGeom prst="rect">
            <a:avLst/>
          </a:prstGeom>
          <a:noFill/>
        </p:spPr>
        <p:txBody>
          <a:bodyPr wrap="square" rtlCol="0">
            <a:spAutoFit/>
          </a:bodyPr>
          <a:lstStyle/>
          <a:p>
            <a:pPr algn="ctr"/>
            <a:r>
              <a:rPr lang="en-US" sz="6000" b="1" dirty="0">
                <a:solidFill>
                  <a:srgbClr val="002959"/>
                </a:solidFill>
              </a:rPr>
              <a:t>S</a:t>
            </a:r>
            <a:br>
              <a:rPr lang="en-US" sz="6000" b="1" dirty="0">
                <a:solidFill>
                  <a:srgbClr val="002959"/>
                </a:solidFill>
              </a:rPr>
            </a:br>
            <a:r>
              <a:rPr lang="en-US" sz="6000" b="1" dirty="0">
                <a:solidFill>
                  <a:srgbClr val="002959"/>
                </a:solidFill>
              </a:rPr>
              <a:t>L</a:t>
            </a:r>
            <a:br>
              <a:rPr lang="en-US" sz="6000" b="1" dirty="0">
                <a:solidFill>
                  <a:srgbClr val="002959"/>
                </a:solidFill>
              </a:rPr>
            </a:br>
            <a:r>
              <a:rPr lang="en-US" sz="6000" b="1" dirty="0">
                <a:solidFill>
                  <a:srgbClr val="002959"/>
                </a:solidFill>
              </a:rPr>
              <a:t>I</a:t>
            </a:r>
            <a:br>
              <a:rPr lang="en-US" sz="6000" b="1" dirty="0">
                <a:solidFill>
                  <a:srgbClr val="002959"/>
                </a:solidFill>
              </a:rPr>
            </a:br>
            <a:r>
              <a:rPr lang="en-US" sz="6000" b="1" dirty="0" err="1">
                <a:solidFill>
                  <a:srgbClr val="002959"/>
                </a:solidFill>
              </a:rPr>
              <a:t>I</a:t>
            </a:r>
            <a:endParaRPr lang="en-US" sz="6000" b="1" dirty="0">
              <a:solidFill>
                <a:srgbClr val="002959"/>
              </a:solidFill>
            </a:endParaRPr>
          </a:p>
        </p:txBody>
      </p:sp>
      <p:sp>
        <p:nvSpPr>
          <p:cNvPr id="23" name="Rectangle 22"/>
          <p:cNvSpPr/>
          <p:nvPr/>
        </p:nvSpPr>
        <p:spPr>
          <a:xfrm>
            <a:off x="0" y="6407031"/>
            <a:ext cx="9144000" cy="504369"/>
          </a:xfrm>
          <a:prstGeom prst="rect">
            <a:avLst/>
          </a:prstGeom>
        </p:spPr>
        <p:txBody>
          <a:bodyPr wrap="square">
            <a:spAutoFit/>
          </a:bodyPr>
          <a:lstStyle/>
          <a:p>
            <a:pPr marR="0" lvl="0" algn="r">
              <a:lnSpc>
                <a:spcPct val="95000"/>
              </a:lnSpc>
              <a:spcBef>
                <a:spcPts val="520"/>
              </a:spcBef>
              <a:spcAft>
                <a:spcPts val="0"/>
              </a:spcAft>
            </a:pPr>
            <a:r>
              <a:rPr lang="en-US" sz="1400" dirty="0">
                <a:solidFill>
                  <a:srgbClr val="032E5C"/>
                </a:solidFill>
                <a:latin typeface="Brandon Grotesque Medium" panose="020B0603020203060202" pitchFamily="34" charset="0"/>
                <a:ea typeface="Bookman Old Style" panose="02050604050505020204" pitchFamily="18" charset="0"/>
                <a:cs typeface="Bookman Old Style" panose="02050604050505020204" pitchFamily="18" charset="0"/>
              </a:rPr>
              <a:t>Logan, T.K. &amp; Walker, R. (2017). Stalking: A Multidimensional Framework for Assessment and Safety Planning, </a:t>
            </a:r>
            <a:r>
              <a:rPr lang="en-US" sz="1400" i="1" dirty="0">
                <a:solidFill>
                  <a:srgbClr val="032E5C"/>
                </a:solidFill>
                <a:latin typeface="Brandon Grotesque Medium" panose="020B0603020203060202" pitchFamily="34" charset="0"/>
                <a:ea typeface="Bookman Old Style" panose="02050604050505020204" pitchFamily="18" charset="0"/>
                <a:cs typeface="Bookman Old Style" panose="02050604050505020204" pitchFamily="18" charset="0"/>
              </a:rPr>
              <a:t>Trauma, Violence and Abuse 18</a:t>
            </a:r>
            <a:r>
              <a:rPr lang="en-US" sz="1400" dirty="0">
                <a:solidFill>
                  <a:srgbClr val="032E5C"/>
                </a:solidFill>
                <a:latin typeface="Brandon Grotesque Medium" panose="020B0603020203060202" pitchFamily="34" charset="0"/>
                <a:ea typeface="Bookman Old Style" panose="02050604050505020204" pitchFamily="18" charset="0"/>
                <a:cs typeface="Bookman Old Style" panose="02050604050505020204" pitchFamily="18" charset="0"/>
              </a:rPr>
              <a:t>(2), 200-222.</a:t>
            </a:r>
            <a:endParaRPr lang="en-US" sz="1400" dirty="0">
              <a:solidFill>
                <a:srgbClr val="032E5C"/>
              </a:solidFill>
              <a:effectLst/>
              <a:latin typeface="Brandon Grotesque Medium" panose="020B0603020203060202" pitchFamily="34" charset="0"/>
              <a:ea typeface="Bookman Old Style" panose="02050604050505020204" pitchFamily="18" charset="0"/>
              <a:cs typeface="Bookman Old Style" panose="02050604050505020204" pitchFamily="18" charset="0"/>
            </a:endParaRPr>
          </a:p>
        </p:txBody>
      </p:sp>
      <p:grpSp>
        <p:nvGrpSpPr>
          <p:cNvPr id="24" name="Group 23"/>
          <p:cNvGrpSpPr/>
          <p:nvPr/>
        </p:nvGrpSpPr>
        <p:grpSpPr>
          <a:xfrm>
            <a:off x="1858128" y="917709"/>
            <a:ext cx="6133105" cy="4846137"/>
            <a:chOff x="1470359" y="616912"/>
            <a:chExt cx="5684755" cy="4399880"/>
          </a:xfrm>
        </p:grpSpPr>
        <p:sp>
          <p:nvSpPr>
            <p:cNvPr id="27" name="Rectangle 26"/>
            <p:cNvSpPr/>
            <p:nvPr/>
          </p:nvSpPr>
          <p:spPr>
            <a:xfrm>
              <a:off x="4312738" y="2881721"/>
              <a:ext cx="2842376" cy="2135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8" name="Group 27"/>
            <p:cNvGrpSpPr/>
            <p:nvPr/>
          </p:nvGrpSpPr>
          <p:grpSpPr>
            <a:xfrm>
              <a:off x="1470359" y="616912"/>
              <a:ext cx="5684755" cy="4399880"/>
              <a:chOff x="1470359" y="616912"/>
              <a:chExt cx="5684755" cy="4399880"/>
            </a:xfrm>
          </p:grpSpPr>
          <p:sp>
            <p:nvSpPr>
              <p:cNvPr id="29" name="Rectangle 28"/>
              <p:cNvSpPr/>
              <p:nvPr/>
            </p:nvSpPr>
            <p:spPr>
              <a:xfrm>
                <a:off x="1470360" y="2881723"/>
                <a:ext cx="2842377" cy="2135069"/>
              </a:xfrm>
              <a:prstGeom prst="rect">
                <a:avLst/>
              </a:prstGeom>
              <a:solidFill>
                <a:srgbClr val="032E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0" name="Group 29"/>
              <p:cNvGrpSpPr/>
              <p:nvPr/>
            </p:nvGrpSpPr>
            <p:grpSpPr>
              <a:xfrm>
                <a:off x="1470359" y="616912"/>
                <a:ext cx="5684755" cy="4192326"/>
                <a:chOff x="1470359" y="616912"/>
                <a:chExt cx="5684755" cy="4192326"/>
              </a:xfrm>
            </p:grpSpPr>
            <p:grpSp>
              <p:nvGrpSpPr>
                <p:cNvPr id="31" name="Group 30" descr="Binoculars and the word &quot;surveillance,&quot; a keyboard with the words &quot;life invasion,&quot; a love letter with the word &quot;interference&quot; and a broken window with the word &quot;intimidation&quot;"/>
                <p:cNvGrpSpPr/>
                <p:nvPr/>
              </p:nvGrpSpPr>
              <p:grpSpPr>
                <a:xfrm>
                  <a:off x="1470359" y="733968"/>
                  <a:ext cx="5684755" cy="4075270"/>
                  <a:chOff x="1056795" y="818640"/>
                  <a:chExt cx="6455410" cy="4838148"/>
                </a:xfrm>
              </p:grpSpPr>
              <p:grpSp>
                <p:nvGrpSpPr>
                  <p:cNvPr id="36" name="Group 35"/>
                  <p:cNvGrpSpPr/>
                  <p:nvPr/>
                </p:nvGrpSpPr>
                <p:grpSpPr>
                  <a:xfrm>
                    <a:off x="1056795" y="818640"/>
                    <a:ext cx="6455410" cy="2546859"/>
                    <a:chOff x="680178" y="755123"/>
                    <a:chExt cx="6989267" cy="2672863"/>
                  </a:xfrm>
                </p:grpSpPr>
                <p:sp>
                  <p:nvSpPr>
                    <p:cNvPr id="45" name="Rectangle 44"/>
                    <p:cNvSpPr/>
                    <p:nvPr/>
                  </p:nvSpPr>
                  <p:spPr>
                    <a:xfrm>
                      <a:off x="680178" y="755123"/>
                      <a:ext cx="3487149" cy="2672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p:cNvSpPr/>
                    <p:nvPr/>
                  </p:nvSpPr>
                  <p:spPr>
                    <a:xfrm>
                      <a:off x="4174812" y="760583"/>
                      <a:ext cx="3494633" cy="2660154"/>
                    </a:xfrm>
                    <a:prstGeom prst="rect">
                      <a:avLst/>
                    </a:prstGeom>
                    <a:solidFill>
                      <a:srgbClr val="032E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7" name="TextBox 36"/>
                  <p:cNvSpPr txBox="1"/>
                  <p:nvPr/>
                </p:nvSpPr>
                <p:spPr>
                  <a:xfrm>
                    <a:off x="1056796" y="2584659"/>
                    <a:ext cx="3227704" cy="597140"/>
                  </a:xfrm>
                  <a:prstGeom prst="rect">
                    <a:avLst/>
                  </a:prstGeom>
                  <a:noFill/>
                </p:spPr>
                <p:txBody>
                  <a:bodyPr wrap="square" rtlCol="0">
                    <a:spAutoFit/>
                  </a:bodyPr>
                  <a:lstStyle/>
                  <a:p>
                    <a:pPr algn="ctr"/>
                    <a:r>
                      <a:rPr lang="en-US" sz="3000" b="1" u="sng" dirty="0">
                        <a:solidFill>
                          <a:srgbClr val="002959"/>
                        </a:solidFill>
                        <a:latin typeface="Brandon Grotesque Medium" panose="020B0603020203060202" pitchFamily="34" charset="0"/>
                      </a:rPr>
                      <a:t>S</a:t>
                    </a:r>
                    <a:r>
                      <a:rPr lang="en-US" sz="3000" b="1" dirty="0">
                        <a:solidFill>
                          <a:srgbClr val="002959"/>
                        </a:solidFill>
                        <a:latin typeface="Brandon Grotesque Medium" panose="020B0603020203060202" pitchFamily="34" charset="0"/>
                      </a:rPr>
                      <a:t>urveillance</a:t>
                    </a:r>
                  </a:p>
                </p:txBody>
              </p:sp>
              <p:sp>
                <p:nvSpPr>
                  <p:cNvPr id="38" name="TextBox 37"/>
                  <p:cNvSpPr txBox="1"/>
                  <p:nvPr/>
                </p:nvSpPr>
                <p:spPr>
                  <a:xfrm>
                    <a:off x="4284499" y="2584658"/>
                    <a:ext cx="3227706" cy="597140"/>
                  </a:xfrm>
                  <a:prstGeom prst="rect">
                    <a:avLst/>
                  </a:prstGeom>
                  <a:noFill/>
                </p:spPr>
                <p:txBody>
                  <a:bodyPr wrap="square" rtlCol="0">
                    <a:spAutoFit/>
                  </a:bodyPr>
                  <a:lstStyle/>
                  <a:p>
                    <a:pPr algn="ctr"/>
                    <a:r>
                      <a:rPr lang="en-US" sz="3000" b="1" u="sng" dirty="0">
                        <a:solidFill>
                          <a:schemeClr val="bg1"/>
                        </a:solidFill>
                        <a:latin typeface="Brandon Grotesque Medium" panose="020B0603020203060202" pitchFamily="34" charset="0"/>
                      </a:rPr>
                      <a:t>L</a:t>
                    </a:r>
                    <a:r>
                      <a:rPr lang="en-US" sz="3000" b="1" dirty="0">
                        <a:solidFill>
                          <a:schemeClr val="bg1"/>
                        </a:solidFill>
                        <a:latin typeface="Brandon Grotesque Medium" panose="020B0603020203060202" pitchFamily="34" charset="0"/>
                      </a:rPr>
                      <a:t>ife Invasion</a:t>
                    </a:r>
                  </a:p>
                </p:txBody>
              </p:sp>
              <p:sp>
                <p:nvSpPr>
                  <p:cNvPr id="39" name="TextBox 38"/>
                  <p:cNvSpPr txBox="1"/>
                  <p:nvPr/>
                </p:nvSpPr>
                <p:spPr>
                  <a:xfrm>
                    <a:off x="4312617" y="5047542"/>
                    <a:ext cx="3082669" cy="597140"/>
                  </a:xfrm>
                  <a:prstGeom prst="rect">
                    <a:avLst/>
                  </a:prstGeom>
                  <a:noFill/>
                </p:spPr>
                <p:txBody>
                  <a:bodyPr wrap="square" rtlCol="0">
                    <a:spAutoFit/>
                  </a:bodyPr>
                  <a:lstStyle/>
                  <a:p>
                    <a:pPr algn="ctr"/>
                    <a:r>
                      <a:rPr lang="en-US" sz="3000" b="1" u="sng" dirty="0">
                        <a:solidFill>
                          <a:srgbClr val="002959"/>
                        </a:solidFill>
                        <a:latin typeface="Brandon Grotesque Medium" panose="020B0603020203060202" pitchFamily="34" charset="0"/>
                      </a:rPr>
                      <a:t>I</a:t>
                    </a:r>
                    <a:r>
                      <a:rPr lang="en-US" sz="3000" b="1" dirty="0">
                        <a:solidFill>
                          <a:srgbClr val="002959"/>
                        </a:solidFill>
                        <a:latin typeface="Brandon Grotesque Medium" panose="020B0603020203060202" pitchFamily="34" charset="0"/>
                      </a:rPr>
                      <a:t>ntimidation</a:t>
                    </a:r>
                  </a:p>
                </p:txBody>
              </p:sp>
              <p:sp>
                <p:nvSpPr>
                  <p:cNvPr id="44" name="TextBox 43"/>
                  <p:cNvSpPr txBox="1"/>
                  <p:nvPr/>
                </p:nvSpPr>
                <p:spPr>
                  <a:xfrm>
                    <a:off x="1091360" y="5059648"/>
                    <a:ext cx="3193141" cy="597140"/>
                  </a:xfrm>
                  <a:prstGeom prst="rect">
                    <a:avLst/>
                  </a:prstGeom>
                  <a:noFill/>
                </p:spPr>
                <p:txBody>
                  <a:bodyPr wrap="square" rtlCol="0">
                    <a:spAutoFit/>
                  </a:bodyPr>
                  <a:lstStyle/>
                  <a:p>
                    <a:pPr algn="ctr"/>
                    <a:r>
                      <a:rPr lang="en-US" sz="3000" b="1" u="sng" dirty="0">
                        <a:solidFill>
                          <a:schemeClr val="bg1"/>
                        </a:solidFill>
                        <a:latin typeface="Brandon Grotesque Medium" panose="020B0603020203060202" pitchFamily="34" charset="0"/>
                      </a:rPr>
                      <a:t>I</a:t>
                    </a:r>
                    <a:r>
                      <a:rPr lang="en-US" sz="3000" b="1" dirty="0">
                        <a:solidFill>
                          <a:schemeClr val="bg1"/>
                        </a:solidFill>
                        <a:latin typeface="Brandon Grotesque Medium" panose="020B0603020203060202" pitchFamily="34" charset="0"/>
                      </a:rPr>
                      <a:t>nterference</a:t>
                    </a:r>
                  </a:p>
                </p:txBody>
              </p:sp>
            </p:grpSp>
            <p:pic>
              <p:nvPicPr>
                <p:cNvPr id="32" name="Picture 31" title="Binocula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61352" flipH="1">
                  <a:off x="2247719" y="616912"/>
                  <a:ext cx="1736534" cy="1788452"/>
                </a:xfrm>
                <a:prstGeom prst="rect">
                  <a:avLst/>
                </a:prstGeom>
              </p:spPr>
            </p:pic>
            <p:pic>
              <p:nvPicPr>
                <p:cNvPr id="33" name="Picture 32" title="Pho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036" y="1025655"/>
                  <a:ext cx="2009771" cy="1130496"/>
                </a:xfrm>
                <a:prstGeom prst="rect">
                  <a:avLst/>
                </a:prstGeom>
              </p:spPr>
            </p:pic>
            <p:pic>
              <p:nvPicPr>
                <p:cNvPr id="34" name="Picture 33" title="Gift"/>
                <p:cNvPicPr>
                  <a:picLocks noChangeAspect="1"/>
                </p:cNvPicPr>
                <p:nvPr/>
              </p:nvPicPr>
              <p:blipFill rotWithShape="1">
                <a:blip r:embed="rId5" cstate="print">
                  <a:extLst>
                    <a:ext uri="{28A0092B-C50C-407E-A947-70E740481C1C}">
                      <a14:useLocalDpi xmlns:a14="http://schemas.microsoft.com/office/drawing/2010/main" val="0"/>
                    </a:ext>
                  </a:extLst>
                </a:blip>
                <a:srcRect l="32466" t="13141" r="27671" b="25932"/>
                <a:stretch/>
              </p:blipFill>
              <p:spPr>
                <a:xfrm>
                  <a:off x="2603573" y="3154614"/>
                  <a:ext cx="778455" cy="834633"/>
                </a:xfrm>
                <a:prstGeom prst="rect">
                  <a:avLst/>
                </a:prstGeom>
              </p:spPr>
            </p:pic>
            <p:pic>
              <p:nvPicPr>
                <p:cNvPr id="35" name="Picture 34" title="Hand punch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9123" y="3002416"/>
                  <a:ext cx="1866831" cy="1244554"/>
                </a:xfrm>
                <a:prstGeom prst="rect">
                  <a:avLst/>
                </a:prstGeom>
              </p:spPr>
            </p:pic>
          </p:grpSp>
        </p:grpSp>
      </p:grpSp>
    </p:spTree>
    <p:extLst>
      <p:ext uri="{BB962C8B-B14F-4D97-AF65-F5344CB8AC3E}">
        <p14:creationId xmlns:p14="http://schemas.microsoft.com/office/powerpoint/2010/main" val="17057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4" name="Rectangle 2"/>
          <p:cNvSpPr>
            <a:spLocks noGrp="1"/>
          </p:cNvSpPr>
          <p:nvPr>
            <p:ph type="title"/>
          </p:nvPr>
        </p:nvSpPr>
        <p:spPr/>
        <p:txBody>
          <a:bodyPr/>
          <a:lstStyle/>
          <a:p>
            <a:r>
              <a:rPr lang="en-US"/>
              <a:t>Stalking Behaviors</a:t>
            </a:r>
            <a:endParaRPr lang="en-US" dirty="0"/>
          </a:p>
        </p:txBody>
      </p:sp>
      <p:graphicFrame>
        <p:nvGraphicFramePr>
          <p:cNvPr id="1561603" name="Object 3"/>
          <p:cNvGraphicFramePr>
            <a:graphicFrameLocks noGrp="1" noChangeAspect="1"/>
          </p:cNvGraphicFramePr>
          <p:nvPr>
            <p:ph idx="4294967295"/>
            <p:extLst>
              <p:ext uri="{D42A27DB-BD31-4B8C-83A1-F6EECF244321}">
                <p14:modId xmlns:p14="http://schemas.microsoft.com/office/powerpoint/2010/main" val="4105583997"/>
              </p:ext>
            </p:extLst>
          </p:nvPr>
        </p:nvGraphicFramePr>
        <p:xfrm>
          <a:off x="0" y="1325563"/>
          <a:ext cx="9144000" cy="3848100"/>
        </p:xfrm>
        <a:graphic>
          <a:graphicData uri="http://schemas.openxmlformats.org/presentationml/2006/ole">
            <mc:AlternateContent xmlns:mc="http://schemas.openxmlformats.org/markup-compatibility/2006">
              <mc:Choice xmlns:v="urn:schemas-microsoft-com:vml" Requires="v">
                <p:oleObj spid="_x0000_s1099" name="Worksheet" r:id="rId4" imgW="11779287" imgH="4889675" progId="Excel.Sheet.8">
                  <p:embed/>
                </p:oleObj>
              </mc:Choice>
              <mc:Fallback>
                <p:oleObj name="Worksheet" r:id="rId4" imgW="11779287" imgH="4889675" progId="Excel.Sheet.8">
                  <p:embed/>
                  <p:pic>
                    <p:nvPicPr>
                      <p:cNvPr id="1561603" name="Object 3"/>
                      <p:cNvPicPr>
                        <a:picLocks noGrp="1" noChangeAspect="1" noChangeArrowheads="1"/>
                      </p:cNvPicPr>
                      <p:nvPr/>
                    </p:nvPicPr>
                    <p:blipFill>
                      <a:blip r:embed="rId5"/>
                      <a:srcRect/>
                      <a:stretch>
                        <a:fillRect/>
                      </a:stretch>
                    </p:blipFill>
                    <p:spPr bwMode="auto">
                      <a:xfrm>
                        <a:off x="0" y="1325563"/>
                        <a:ext cx="9144000" cy="3848100"/>
                      </a:xfrm>
                      <a:prstGeom prst="rect">
                        <a:avLst/>
                      </a:prstGeom>
                      <a:solidFill>
                        <a:schemeClr val="bg1"/>
                      </a:solidFill>
                      <a:ln>
                        <a:noFill/>
                      </a:ln>
                      <a:effectLst/>
                      <a:extLst/>
                    </p:spPr>
                  </p:pic>
                </p:oleObj>
              </mc:Fallback>
            </mc:AlternateContent>
          </a:graphicData>
        </a:graphic>
      </p:graphicFrame>
      <p:sp>
        <p:nvSpPr>
          <p:cNvPr id="2" name="TextBox 1"/>
          <p:cNvSpPr txBox="1"/>
          <p:nvPr/>
        </p:nvSpPr>
        <p:spPr>
          <a:xfrm>
            <a:off x="0" y="5769029"/>
            <a:ext cx="9144001" cy="954107"/>
          </a:xfrm>
          <a:prstGeom prst="rect">
            <a:avLst/>
          </a:prstGeom>
          <a:noFill/>
        </p:spPr>
        <p:txBody>
          <a:bodyPr wrap="square" rtlCol="0">
            <a:spAutoFit/>
          </a:bodyPr>
          <a:lstStyle/>
          <a:p>
            <a:pPr lvl="0" algn="r"/>
            <a:r>
              <a:rPr lang="pt-BR" sz="1400" dirty="0">
                <a:solidFill>
                  <a:srgbClr val="002060"/>
                </a:solidFill>
              </a:rPr>
              <a:t>Baum, K., Catalano, S., &amp; Rand, M. (2009).  </a:t>
            </a:r>
            <a:r>
              <a:rPr lang="en-US" sz="1400" dirty="0">
                <a:solidFill>
                  <a:srgbClr val="002060"/>
                </a:solidFill>
              </a:rPr>
              <a:t>Stalking Victimization in the United States. Washington, DC: Bureau of Justice Statistics. Retrieved from </a:t>
            </a:r>
            <a:r>
              <a:rPr lang="en-US" sz="1400" u="sng" dirty="0">
                <a:solidFill>
                  <a:srgbClr val="002060"/>
                </a:solidFill>
              </a:rPr>
              <a:t>https://www.justice.gov/sites/default/files/ovw/legacy/2012/08/15/bjs-stalking-rpt.pdf</a:t>
            </a:r>
            <a:r>
              <a:rPr lang="en-US" sz="1400" dirty="0">
                <a:solidFill>
                  <a:srgbClr val="002060"/>
                </a:solidFill>
              </a:rPr>
              <a:t>.</a:t>
            </a:r>
            <a:br>
              <a:rPr lang="en-US" sz="1400" dirty="0">
                <a:solidFill>
                  <a:srgbClr val="002060"/>
                </a:solidFill>
              </a:rPr>
            </a:br>
            <a:endParaRPr lang="en-US" sz="1400" dirty="0">
              <a:solidFill>
                <a:srgbClr val="002060"/>
              </a:solidFill>
            </a:endParaRPr>
          </a:p>
          <a:p>
            <a:pPr algn="r"/>
            <a:endParaRPr lang="en-US" sz="1400" dirty="0">
              <a:solidFill>
                <a:srgbClr val="002060"/>
              </a:solidFill>
            </a:endParaRPr>
          </a:p>
        </p:txBody>
      </p:sp>
    </p:spTree>
    <p:extLst>
      <p:ext uri="{BB962C8B-B14F-4D97-AF65-F5344CB8AC3E}">
        <p14:creationId xmlns:p14="http://schemas.microsoft.com/office/powerpoint/2010/main" val="1171188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Stalking and Technology</a:t>
            </a:r>
            <a:endParaRPr lang="en-US" dirty="0"/>
          </a:p>
        </p:txBody>
      </p:sp>
      <p:sp>
        <p:nvSpPr>
          <p:cNvPr id="3" name="Content Placeholder 2"/>
          <p:cNvSpPr>
            <a:spLocks noGrp="1"/>
          </p:cNvSpPr>
          <p:nvPr>
            <p:ph idx="1"/>
          </p:nvPr>
        </p:nvSpPr>
        <p:spPr/>
        <p:txBody>
          <a:bodyPr>
            <a:normAutofit/>
          </a:bodyPr>
          <a:lstStyle/>
          <a:p>
            <a:r>
              <a:rPr lang="en-US" sz="3600" dirty="0"/>
              <a:t>Over 1 in 4 stalking victims are stalked using </a:t>
            </a:r>
            <a:r>
              <a:rPr lang="en-US" sz="3600" dirty="0" smtClean="0"/>
              <a:t>technology</a:t>
            </a:r>
            <a:br>
              <a:rPr lang="en-US" sz="3600" dirty="0" smtClean="0"/>
            </a:br>
            <a:endParaRPr lang="en-US" sz="3600" dirty="0"/>
          </a:p>
          <a:p>
            <a:r>
              <a:rPr lang="en-US" sz="3600" dirty="0"/>
              <a:t>10% are stalked using Global Positioning System (GPS), and 8% report being monitored through video, digital cameras, or listening </a:t>
            </a:r>
            <a:r>
              <a:rPr lang="en-US" sz="3600" dirty="0" smtClean="0"/>
              <a:t>devices</a:t>
            </a:r>
            <a:endParaRPr lang="en-US" dirty="0"/>
          </a:p>
          <a:p>
            <a:endParaRPr lang="en-US" dirty="0"/>
          </a:p>
        </p:txBody>
      </p:sp>
      <p:sp>
        <p:nvSpPr>
          <p:cNvPr id="5" name="TextBox 4"/>
          <p:cNvSpPr txBox="1"/>
          <p:nvPr/>
        </p:nvSpPr>
        <p:spPr>
          <a:xfrm>
            <a:off x="0" y="6234537"/>
            <a:ext cx="9144001" cy="954107"/>
          </a:xfrm>
          <a:prstGeom prst="rect">
            <a:avLst/>
          </a:prstGeom>
          <a:noFill/>
        </p:spPr>
        <p:txBody>
          <a:bodyPr wrap="square" rtlCol="0">
            <a:spAutoFit/>
          </a:bodyPr>
          <a:lstStyle/>
          <a:p>
            <a:pPr lvl="0" algn="r"/>
            <a:r>
              <a:rPr lang="pt-BR" sz="1400" dirty="0">
                <a:solidFill>
                  <a:srgbClr val="002060"/>
                </a:solidFill>
                <a:latin typeface="Brandon Grotesque Medium" panose="020B0603020203060202" pitchFamily="34" charset="0"/>
              </a:rPr>
              <a:t>Baum, K., Catalano, S., &amp; Rand, M. (2009).  </a:t>
            </a:r>
            <a:r>
              <a:rPr lang="en-US" sz="1400" dirty="0">
                <a:solidFill>
                  <a:srgbClr val="002060"/>
                </a:solidFill>
                <a:latin typeface="Brandon Grotesque Medium" panose="020B0603020203060202" pitchFamily="34" charset="0"/>
              </a:rPr>
              <a:t>Stalking Victimization in the United States. Washington, DC: Bureau of Justice Statistics. Retrieved from </a:t>
            </a:r>
            <a:r>
              <a:rPr lang="en-US" sz="1400" u="sng" dirty="0">
                <a:solidFill>
                  <a:srgbClr val="002060"/>
                </a:solidFill>
                <a:latin typeface="Brandon Grotesque Medium" panose="020B0603020203060202" pitchFamily="34" charset="0"/>
              </a:rPr>
              <a:t>https://www.justice.gov/sites/default/files/ovw/legacy/2012/08/15/bjs-stalking-rpt.pdf</a:t>
            </a:r>
            <a:r>
              <a:rPr lang="en-US" sz="1400" dirty="0">
                <a:solidFill>
                  <a:srgbClr val="002060"/>
                </a:solidFill>
                <a:latin typeface="Brandon Grotesque Medium" panose="020B0603020203060202" pitchFamily="34" charset="0"/>
              </a:rPr>
              <a:t>.</a:t>
            </a:r>
            <a:br>
              <a:rPr lang="en-US" sz="1400" dirty="0">
                <a:solidFill>
                  <a:srgbClr val="002060"/>
                </a:solidFill>
                <a:latin typeface="Brandon Grotesque Medium" panose="020B0603020203060202" pitchFamily="34" charset="0"/>
              </a:rPr>
            </a:br>
            <a:endParaRPr lang="en-US" sz="1400" dirty="0">
              <a:solidFill>
                <a:srgbClr val="002060"/>
              </a:solidFill>
              <a:latin typeface="Brandon Grotesque Medium" panose="020B0603020203060202" pitchFamily="34" charset="0"/>
            </a:endParaRPr>
          </a:p>
          <a:p>
            <a:pPr algn="r"/>
            <a:endParaRPr lang="en-US" sz="1400" dirty="0">
              <a:solidFill>
                <a:srgbClr val="002060"/>
              </a:solidFill>
              <a:latin typeface="Brandon Grotesque Medium" panose="020B0603020203060202" pitchFamily="34" charset="0"/>
            </a:endParaRPr>
          </a:p>
        </p:txBody>
      </p:sp>
    </p:spTree>
    <p:extLst>
      <p:ext uri="{BB962C8B-B14F-4D97-AF65-F5344CB8AC3E}">
        <p14:creationId xmlns:p14="http://schemas.microsoft.com/office/powerpoint/2010/main" val="3066195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Co-Occurring Crimes with Stalking Cases</a:t>
            </a:r>
          </a:p>
        </p:txBody>
      </p:sp>
      <p:sp>
        <p:nvSpPr>
          <p:cNvPr id="5" name="Content Placeholder 4"/>
          <p:cNvSpPr>
            <a:spLocks noGrp="1"/>
          </p:cNvSpPr>
          <p:nvPr>
            <p:ph idx="1"/>
          </p:nvPr>
        </p:nvSpPr>
        <p:spPr>
          <a:xfrm>
            <a:off x="628650" y="1825625"/>
            <a:ext cx="7886700" cy="4351338"/>
          </a:xfrm>
        </p:spPr>
        <p:txBody>
          <a:bodyPr>
            <a:normAutofit/>
          </a:bodyPr>
          <a:lstStyle/>
          <a:p>
            <a:pPr lvl="1"/>
            <a:r>
              <a:rPr lang="en-US" sz="3200" b="1" dirty="0">
                <a:solidFill>
                  <a:srgbClr val="002D59"/>
                </a:solidFill>
              </a:rPr>
              <a:t>24% </a:t>
            </a:r>
            <a:r>
              <a:rPr lang="en-US" sz="3200" dirty="0">
                <a:solidFill>
                  <a:srgbClr val="002D59"/>
                </a:solidFill>
              </a:rPr>
              <a:t>involve property </a:t>
            </a:r>
            <a:r>
              <a:rPr lang="en-US" sz="3200" dirty="0" smtClean="0">
                <a:solidFill>
                  <a:srgbClr val="002D59"/>
                </a:solidFill>
              </a:rPr>
              <a:t>damage</a:t>
            </a:r>
            <a:br>
              <a:rPr lang="en-US" sz="3200" dirty="0" smtClean="0">
                <a:solidFill>
                  <a:srgbClr val="002D59"/>
                </a:solidFill>
              </a:rPr>
            </a:br>
            <a:endParaRPr lang="en-US" sz="3200" dirty="0">
              <a:solidFill>
                <a:srgbClr val="002D59"/>
              </a:solidFill>
            </a:endParaRPr>
          </a:p>
          <a:p>
            <a:pPr lvl="1"/>
            <a:r>
              <a:rPr lang="en-US" sz="3200" b="1" dirty="0">
                <a:solidFill>
                  <a:srgbClr val="002D59"/>
                </a:solidFill>
              </a:rPr>
              <a:t>21% </a:t>
            </a:r>
            <a:r>
              <a:rPr lang="en-US" sz="3200" dirty="0">
                <a:solidFill>
                  <a:srgbClr val="002D59"/>
                </a:solidFill>
              </a:rPr>
              <a:t>involve a direct attack on the </a:t>
            </a:r>
            <a:r>
              <a:rPr lang="en-US" sz="3200" dirty="0" smtClean="0">
                <a:solidFill>
                  <a:srgbClr val="002D59"/>
                </a:solidFill>
              </a:rPr>
              <a:t>victim</a:t>
            </a:r>
            <a:br>
              <a:rPr lang="en-US" sz="3200" dirty="0" smtClean="0">
                <a:solidFill>
                  <a:srgbClr val="002D59"/>
                </a:solidFill>
              </a:rPr>
            </a:br>
            <a:endParaRPr lang="en-US" sz="3200" dirty="0">
              <a:solidFill>
                <a:srgbClr val="002D59"/>
              </a:solidFill>
            </a:endParaRPr>
          </a:p>
          <a:p>
            <a:pPr lvl="1"/>
            <a:r>
              <a:rPr lang="en-US" sz="3200" b="1" dirty="0">
                <a:solidFill>
                  <a:srgbClr val="002D59"/>
                </a:solidFill>
              </a:rPr>
              <a:t>15% </a:t>
            </a:r>
            <a:r>
              <a:rPr lang="en-US" sz="3200" dirty="0">
                <a:solidFill>
                  <a:srgbClr val="002D59"/>
                </a:solidFill>
              </a:rPr>
              <a:t>involve an attack on another person or pet</a:t>
            </a:r>
          </a:p>
          <a:p>
            <a:pPr marL="457200" lvl="1" indent="0" algn="r">
              <a:buNone/>
            </a:pPr>
            <a:r>
              <a:rPr lang="en-US" sz="3200" dirty="0">
                <a:solidFill>
                  <a:srgbClr val="002060"/>
                </a:solidFill>
              </a:rPr>
              <a:t> </a:t>
            </a:r>
          </a:p>
        </p:txBody>
      </p:sp>
      <p:sp>
        <p:nvSpPr>
          <p:cNvPr id="6" name="TextBox 5"/>
          <p:cNvSpPr txBox="1"/>
          <p:nvPr/>
        </p:nvSpPr>
        <p:spPr>
          <a:xfrm>
            <a:off x="0" y="6234537"/>
            <a:ext cx="9144001" cy="954107"/>
          </a:xfrm>
          <a:prstGeom prst="rect">
            <a:avLst/>
          </a:prstGeom>
          <a:noFill/>
        </p:spPr>
        <p:txBody>
          <a:bodyPr wrap="square" rtlCol="0">
            <a:spAutoFit/>
          </a:bodyPr>
          <a:lstStyle/>
          <a:p>
            <a:pPr lvl="0" algn="r"/>
            <a:r>
              <a:rPr lang="pt-BR" sz="1400" dirty="0">
                <a:solidFill>
                  <a:srgbClr val="002060"/>
                </a:solidFill>
                <a:latin typeface="Brandon Grotesque Medium" panose="020B0603020203060202" pitchFamily="34" charset="0"/>
              </a:rPr>
              <a:t>Baum, K., Catalano, S., &amp; Rand, M. (2009).  </a:t>
            </a:r>
            <a:r>
              <a:rPr lang="en-US" sz="1400" dirty="0">
                <a:solidFill>
                  <a:srgbClr val="002060"/>
                </a:solidFill>
                <a:latin typeface="Brandon Grotesque Medium" panose="020B0603020203060202" pitchFamily="34" charset="0"/>
              </a:rPr>
              <a:t>Stalking Victimization in the United States. Washington, DC: Bureau of Justice Statistics. Retrieved from </a:t>
            </a:r>
            <a:r>
              <a:rPr lang="en-US" sz="1400" u="sng" dirty="0">
                <a:solidFill>
                  <a:srgbClr val="002060"/>
                </a:solidFill>
                <a:latin typeface="Brandon Grotesque Medium" panose="020B0603020203060202" pitchFamily="34" charset="0"/>
              </a:rPr>
              <a:t>https://www.justice.gov/sites/default/files/ovw/legacy/2012/08/15/bjs-stalking-rpt.pdf</a:t>
            </a:r>
            <a:r>
              <a:rPr lang="en-US" sz="1400" dirty="0">
                <a:solidFill>
                  <a:srgbClr val="002060"/>
                </a:solidFill>
                <a:latin typeface="Brandon Grotesque Medium" panose="020B0603020203060202" pitchFamily="34" charset="0"/>
              </a:rPr>
              <a:t>.</a:t>
            </a:r>
            <a:br>
              <a:rPr lang="en-US" sz="1400" dirty="0">
                <a:solidFill>
                  <a:srgbClr val="002060"/>
                </a:solidFill>
                <a:latin typeface="Brandon Grotesque Medium" panose="020B0603020203060202" pitchFamily="34" charset="0"/>
              </a:rPr>
            </a:br>
            <a:endParaRPr lang="en-US" sz="1400" dirty="0">
              <a:solidFill>
                <a:srgbClr val="002060"/>
              </a:solidFill>
              <a:latin typeface="Brandon Grotesque Medium" panose="020B0603020203060202" pitchFamily="34" charset="0"/>
            </a:endParaRPr>
          </a:p>
          <a:p>
            <a:pPr algn="r"/>
            <a:endParaRPr lang="en-US" sz="1400" dirty="0">
              <a:solidFill>
                <a:srgbClr val="002060"/>
              </a:solidFill>
              <a:latin typeface="Brandon Grotesque Medium" panose="020B0603020203060202" pitchFamily="34" charset="0"/>
            </a:endParaRPr>
          </a:p>
        </p:txBody>
      </p:sp>
    </p:spTree>
    <p:extLst>
      <p:ext uri="{BB962C8B-B14F-4D97-AF65-F5344CB8AC3E}">
        <p14:creationId xmlns:p14="http://schemas.microsoft.com/office/powerpoint/2010/main" val="2640946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2158F-C6B6-044F-98E9-EB154CDAFFAF}"/>
              </a:ext>
            </a:extLst>
          </p:cNvPr>
          <p:cNvSpPr>
            <a:spLocks noGrp="1"/>
          </p:cNvSpPr>
          <p:nvPr>
            <p:ph type="title"/>
          </p:nvPr>
        </p:nvSpPr>
        <p:spPr/>
        <p:txBody>
          <a:bodyPr/>
          <a:lstStyle/>
          <a:p>
            <a:r>
              <a:rPr lang="en-US" dirty="0"/>
              <a:t>Group Activity </a:t>
            </a:r>
          </a:p>
        </p:txBody>
      </p:sp>
      <p:sp>
        <p:nvSpPr>
          <p:cNvPr id="5" name="Text Placeholder 4"/>
          <p:cNvSpPr>
            <a:spLocks noGrp="1"/>
          </p:cNvSpPr>
          <p:nvPr>
            <p:ph sz="half" idx="1"/>
          </p:nvPr>
        </p:nvSpPr>
        <p:spPr/>
        <p:txBody>
          <a:bodyPr>
            <a:noAutofit/>
          </a:bodyPr>
          <a:lstStyle/>
          <a:p>
            <a:pPr marL="0" indent="0" algn="ctr">
              <a:buNone/>
            </a:pPr>
            <a:endParaRPr lang="en-US" sz="5400" dirty="0">
              <a:solidFill>
                <a:srgbClr val="002959"/>
              </a:solidFill>
              <a:latin typeface="Brandon grotesque bold"/>
            </a:endParaRPr>
          </a:p>
          <a:p>
            <a:pPr marL="0" indent="0" algn="ctr">
              <a:buNone/>
            </a:pPr>
            <a:r>
              <a:rPr lang="en-US" sz="5400" dirty="0">
                <a:solidFill>
                  <a:srgbClr val="002959"/>
                </a:solidFill>
                <a:latin typeface="Brandon grotesque bold"/>
              </a:rPr>
              <a:t>Peggy </a:t>
            </a:r>
            <a:r>
              <a:rPr lang="en-US" sz="5400" dirty="0" err="1">
                <a:solidFill>
                  <a:srgbClr val="002959"/>
                </a:solidFill>
                <a:latin typeface="Brandon grotesque bold"/>
              </a:rPr>
              <a:t>Klinke</a:t>
            </a:r>
            <a:r>
              <a:rPr lang="en-US" sz="5400" dirty="0">
                <a:solidFill>
                  <a:srgbClr val="002959"/>
                </a:solidFill>
                <a:latin typeface="Brandon grotesque bold"/>
              </a:rPr>
              <a:t>  Story and </a:t>
            </a:r>
            <a:br>
              <a:rPr lang="en-US" sz="5400" dirty="0">
                <a:solidFill>
                  <a:srgbClr val="002959"/>
                </a:solidFill>
                <a:latin typeface="Brandon grotesque bold"/>
              </a:rPr>
            </a:br>
            <a:r>
              <a:rPr lang="en-US" sz="5400" dirty="0">
                <a:solidFill>
                  <a:srgbClr val="002959"/>
                </a:solidFill>
                <a:latin typeface="Brandon grotesque bold"/>
              </a:rPr>
              <a:t>Discussion</a:t>
            </a:r>
          </a:p>
        </p:txBody>
      </p:sp>
      <p:pic>
        <p:nvPicPr>
          <p:cNvPr id="6" name="Picture 2" descr="Image result for peggy klinke">
            <a:extLst>
              <a:ext uri="{FF2B5EF4-FFF2-40B4-BE49-F238E27FC236}">
                <a16:creationId xmlns:a16="http://schemas.microsoft.com/office/drawing/2014/main" id="{7960BE83-DB91-8548-84BB-8FD819C56B8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1825625"/>
            <a:ext cx="4156627" cy="4156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630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 Warning</a:t>
            </a:r>
            <a:endParaRPr lang="en-US" dirty="0"/>
          </a:p>
        </p:txBody>
      </p:sp>
      <p:sp>
        <p:nvSpPr>
          <p:cNvPr id="3" name="Content Placeholder 2"/>
          <p:cNvSpPr>
            <a:spLocks noGrp="1"/>
          </p:cNvSpPr>
          <p:nvPr>
            <p:ph idx="1"/>
          </p:nvPr>
        </p:nvSpPr>
        <p:spPr/>
        <p:txBody>
          <a:bodyPr/>
          <a:lstStyle/>
          <a:p>
            <a:pPr marL="0" indent="0">
              <a:buNone/>
            </a:pPr>
            <a:r>
              <a:rPr lang="en-US" dirty="0">
                <a:solidFill>
                  <a:srgbClr val="002959"/>
                </a:solidFill>
              </a:rPr>
              <a:t>Today’s program will discuss stalking and interpersonal violence in detail.</a:t>
            </a:r>
            <a:endParaRPr lang="en-US" dirty="0"/>
          </a:p>
          <a:p>
            <a:endParaRPr lang="en-US" dirty="0"/>
          </a:p>
        </p:txBody>
      </p:sp>
    </p:spTree>
    <p:extLst>
      <p:ext uri="{BB962C8B-B14F-4D97-AF65-F5344CB8AC3E}">
        <p14:creationId xmlns:p14="http://schemas.microsoft.com/office/powerpoint/2010/main" val="397883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Peggy </a:t>
            </a:r>
            <a:r>
              <a:rPr lang="en-US" dirty="0" err="1"/>
              <a:t>Klinke</a:t>
            </a:r>
            <a:endParaRPr lang="en-US" dirty="0"/>
          </a:p>
        </p:txBody>
      </p:sp>
      <p:pic>
        <p:nvPicPr>
          <p:cNvPr id="6" name="Stalking Real Fear, Real Crime">
            <a:hlinkClick r:id="" action="ppaction://media"/>
          </p:cNvPr>
          <p:cNvPicPr>
            <a:picLocks noGrp="1" noChangeAspect="1"/>
          </p:cNvPicPr>
          <p:nvPr>
            <p:ph idx="1"/>
            <a:videoFile r:link="rId1"/>
            <p:extLst>
              <p:ext uri="{DAA4B4D4-6D71-4841-9C94-3DE7FCFB9230}">
                <p14:media xmlns:p14="http://schemas.microsoft.com/office/powerpoint/2010/main" r:embed="rId2">
                  <p14:trim st="32000" end="543000.3333"/>
                </p14:media>
              </p:ext>
            </p:extLst>
          </p:nvPr>
        </p:nvPicPr>
        <p:blipFill>
          <a:blip r:embed="rId5"/>
          <a:stretch>
            <a:fillRect/>
          </a:stretch>
        </p:blipFill>
        <p:spPr>
          <a:xfrm>
            <a:off x="1151554" y="1074951"/>
            <a:ext cx="7132637" cy="5349875"/>
          </a:xfrm>
        </p:spPr>
      </p:pic>
    </p:spTree>
    <p:extLst>
      <p:ext uri="{BB962C8B-B14F-4D97-AF65-F5344CB8AC3E}">
        <p14:creationId xmlns:p14="http://schemas.microsoft.com/office/powerpoint/2010/main" val="10836363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39796">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7950" y="1617409"/>
            <a:ext cx="9251950" cy="3690938"/>
          </a:xfrm>
        </p:spPr>
        <p:txBody>
          <a:bodyPr>
            <a:noAutofit/>
          </a:bodyPr>
          <a:lstStyle/>
          <a:p>
            <a:pPr marL="0" indent="0" algn="ctr">
              <a:buNone/>
            </a:pPr>
            <a:r>
              <a:rPr lang="en-US" sz="8000" b="1" dirty="0">
                <a:solidFill>
                  <a:schemeClr val="bg1"/>
                </a:solidFill>
                <a:latin typeface="Brandon Grotesque Bold" panose="020B0803020203060202" pitchFamily="34" charset="0"/>
              </a:rPr>
              <a:t>Intimate partner stalkers </a:t>
            </a:r>
            <a:r>
              <a:rPr lang="en-US" sz="8000" b="1" dirty="0" smtClean="0">
                <a:solidFill>
                  <a:schemeClr val="bg1"/>
                </a:solidFill>
                <a:latin typeface="Brandon Grotesque Bold" panose="020B0803020203060202" pitchFamily="34" charset="0"/>
              </a:rPr>
              <a:t>pose the greatest threats to their victims.</a:t>
            </a:r>
            <a:endParaRPr lang="en-US" sz="8000" b="1" dirty="0">
              <a:solidFill>
                <a:schemeClr val="bg1"/>
              </a:solidFill>
              <a:latin typeface="Brandon Grotesque Bold" panose="020B0803020203060202" pitchFamily="34" charset="0"/>
            </a:endParaRPr>
          </a:p>
        </p:txBody>
      </p:sp>
    </p:spTree>
    <p:extLst>
      <p:ext uri="{BB962C8B-B14F-4D97-AF65-F5344CB8AC3E}">
        <p14:creationId xmlns:p14="http://schemas.microsoft.com/office/powerpoint/2010/main" val="287487622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03476"/>
            <a:ext cx="4631456" cy="5554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p:nvPr>
        </p:nvSpPr>
        <p:spPr/>
        <p:txBody>
          <a:bodyPr/>
          <a:lstStyle/>
          <a:p>
            <a:r>
              <a:rPr lang="en-US" dirty="0"/>
              <a:t>SLII Examples: Peggy </a:t>
            </a:r>
            <a:r>
              <a:rPr lang="en-US" dirty="0" err="1"/>
              <a:t>Klinke</a:t>
            </a:r>
            <a:r>
              <a:rPr lang="en-US" dirty="0"/>
              <a:t> Story</a:t>
            </a:r>
          </a:p>
        </p:txBody>
      </p:sp>
      <p:sp>
        <p:nvSpPr>
          <p:cNvPr id="3" name="Content Placeholder 2"/>
          <p:cNvSpPr>
            <a:spLocks noGrp="1"/>
          </p:cNvSpPr>
          <p:nvPr>
            <p:ph idx="1"/>
          </p:nvPr>
        </p:nvSpPr>
        <p:spPr>
          <a:xfrm>
            <a:off x="951925" y="1903086"/>
            <a:ext cx="3653461" cy="3268212"/>
          </a:xfrm>
        </p:spPr>
        <p:txBody>
          <a:bodyPr>
            <a:noAutofit/>
          </a:bodyPr>
          <a:lstStyle/>
          <a:p>
            <a:pPr marL="0" indent="0">
              <a:buNone/>
            </a:pPr>
            <a:endParaRPr lang="en-US" sz="2800" dirty="0">
              <a:solidFill>
                <a:srgbClr val="002D59"/>
              </a:solidFill>
            </a:endParaRPr>
          </a:p>
          <a:p>
            <a:pPr>
              <a:buFont typeface="Arial" panose="020B0604020202020204" pitchFamily="34" charset="0"/>
              <a:buChar char="•"/>
            </a:pPr>
            <a:r>
              <a:rPr lang="en-US" sz="2800" dirty="0">
                <a:solidFill>
                  <a:srgbClr val="002D59"/>
                </a:solidFill>
              </a:rPr>
              <a:t>Watched Patrick’s house</a:t>
            </a:r>
          </a:p>
          <a:p>
            <a:pPr>
              <a:buFont typeface="Arial" panose="020B0604020202020204" pitchFamily="34" charset="0"/>
              <a:buChar char="•"/>
            </a:pPr>
            <a:r>
              <a:rPr lang="en-US" sz="2800" dirty="0">
                <a:solidFill>
                  <a:srgbClr val="002D59"/>
                </a:solidFill>
              </a:rPr>
              <a:t>Showed up at Peggy’s gym and house</a:t>
            </a:r>
          </a:p>
          <a:p>
            <a:pPr>
              <a:buFont typeface="Arial" panose="020B0604020202020204" pitchFamily="34" charset="0"/>
              <a:buChar char="•"/>
            </a:pPr>
            <a:r>
              <a:rPr lang="en-US" sz="2800" dirty="0">
                <a:solidFill>
                  <a:srgbClr val="002D59"/>
                </a:solidFill>
              </a:rPr>
              <a:t>Followed Peggy</a:t>
            </a:r>
          </a:p>
          <a:p>
            <a:pPr>
              <a:buFont typeface="Arial" panose="020B0604020202020204" pitchFamily="34" charset="0"/>
              <a:buChar char="•"/>
            </a:pPr>
            <a:r>
              <a:rPr lang="en-US" sz="2800" dirty="0">
                <a:solidFill>
                  <a:srgbClr val="002D59"/>
                </a:solidFill>
              </a:rPr>
              <a:t>Kept track of her schedule (like when she was gone for the wedding)</a:t>
            </a:r>
          </a:p>
          <a:p>
            <a:endParaRPr lang="en-US" sz="2800" dirty="0"/>
          </a:p>
        </p:txBody>
      </p:sp>
      <p:sp>
        <p:nvSpPr>
          <p:cNvPr id="8" name="TextBox 7"/>
          <p:cNvSpPr txBox="1"/>
          <p:nvPr/>
        </p:nvSpPr>
        <p:spPr>
          <a:xfrm>
            <a:off x="1248296" y="1430864"/>
            <a:ext cx="3370125" cy="707886"/>
          </a:xfrm>
          <a:prstGeom prst="rect">
            <a:avLst/>
          </a:prstGeom>
          <a:noFill/>
        </p:spPr>
        <p:txBody>
          <a:bodyPr wrap="square" rtlCol="0">
            <a:spAutoFit/>
          </a:bodyPr>
          <a:lstStyle/>
          <a:p>
            <a:pPr algn="ctr"/>
            <a:r>
              <a:rPr lang="en-US" sz="4000" b="1" u="sng" dirty="0">
                <a:solidFill>
                  <a:srgbClr val="002959"/>
                </a:solidFill>
              </a:rPr>
              <a:t>S</a:t>
            </a:r>
            <a:r>
              <a:rPr lang="en-US" sz="4000" b="1" dirty="0">
                <a:solidFill>
                  <a:srgbClr val="002959"/>
                </a:solidFill>
              </a:rPr>
              <a:t>urveillance</a:t>
            </a:r>
          </a:p>
        </p:txBody>
      </p:sp>
      <p:sp>
        <p:nvSpPr>
          <p:cNvPr id="9" name="Rectangle 8"/>
          <p:cNvSpPr/>
          <p:nvPr/>
        </p:nvSpPr>
        <p:spPr>
          <a:xfrm>
            <a:off x="4602900" y="1303477"/>
            <a:ext cx="4541100" cy="5554523"/>
          </a:xfrm>
          <a:prstGeom prst="rect">
            <a:avLst/>
          </a:prstGeom>
          <a:solidFill>
            <a:srgbClr val="C5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4618961" y="1401369"/>
            <a:ext cx="3298172" cy="769441"/>
          </a:xfrm>
          <a:prstGeom prst="rect">
            <a:avLst/>
          </a:prstGeom>
          <a:noFill/>
        </p:spPr>
        <p:txBody>
          <a:bodyPr wrap="square" rtlCol="0">
            <a:spAutoFit/>
          </a:bodyPr>
          <a:lstStyle/>
          <a:p>
            <a:pPr algn="ctr"/>
            <a:r>
              <a:rPr lang="en-US" sz="4400" b="1" u="sng" dirty="0">
                <a:solidFill>
                  <a:srgbClr val="002959"/>
                </a:solidFill>
              </a:rPr>
              <a:t>L</a:t>
            </a:r>
            <a:r>
              <a:rPr lang="en-US" sz="4400" b="1" dirty="0">
                <a:solidFill>
                  <a:srgbClr val="002959"/>
                </a:solidFill>
              </a:rPr>
              <a:t>ife Invasion</a:t>
            </a:r>
          </a:p>
        </p:txBody>
      </p:sp>
      <p:sp>
        <p:nvSpPr>
          <p:cNvPr id="12" name="Rectangle 11"/>
          <p:cNvSpPr/>
          <p:nvPr/>
        </p:nvSpPr>
        <p:spPr>
          <a:xfrm>
            <a:off x="4808426" y="2268702"/>
            <a:ext cx="4335574" cy="2677656"/>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002D59"/>
                </a:solidFill>
                <a:latin typeface="Brandon Grotesque Medium" panose="020B0603020203060202" pitchFamily="34" charset="0"/>
              </a:rPr>
              <a:t>Phone calls</a:t>
            </a:r>
          </a:p>
          <a:p>
            <a:pPr marL="342900" indent="-342900">
              <a:buFont typeface="Arial" panose="020B0604020202020204" pitchFamily="34" charset="0"/>
              <a:buChar char="•"/>
            </a:pPr>
            <a:r>
              <a:rPr lang="en-US" sz="2800" dirty="0">
                <a:solidFill>
                  <a:srgbClr val="002D59"/>
                </a:solidFill>
                <a:latin typeface="Brandon Grotesque Medium" panose="020B0603020203060202" pitchFamily="34" charset="0"/>
              </a:rPr>
              <a:t>Public humiliation – posted flyers of Peggy in her neighborhood</a:t>
            </a:r>
          </a:p>
          <a:p>
            <a:pPr marL="342900" indent="-342900">
              <a:buFont typeface="Arial" panose="020B0604020202020204" pitchFamily="34" charset="0"/>
              <a:buChar char="•"/>
            </a:pPr>
            <a:r>
              <a:rPr lang="en-US" sz="2800" dirty="0">
                <a:solidFill>
                  <a:srgbClr val="002D59"/>
                </a:solidFill>
                <a:latin typeface="Brandon Grotesque Medium" panose="020B0603020203060202" pitchFamily="34" charset="0"/>
              </a:rPr>
              <a:t>Harassed/threatened friends and family</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61352" flipH="1">
            <a:off x="195032" y="1126938"/>
            <a:ext cx="1375934" cy="141707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2898" y="1430864"/>
            <a:ext cx="1263024" cy="710451"/>
          </a:xfrm>
          <a:prstGeom prst="rect">
            <a:avLst/>
          </a:prstGeom>
        </p:spPr>
      </p:pic>
    </p:spTree>
    <p:extLst>
      <p:ext uri="{BB962C8B-B14F-4D97-AF65-F5344CB8AC3E}">
        <p14:creationId xmlns:p14="http://schemas.microsoft.com/office/powerpoint/2010/main" val="849816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367262" y="1453606"/>
            <a:ext cx="4776738" cy="53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5" name="Rectangle 14"/>
          <p:cNvSpPr/>
          <p:nvPr/>
        </p:nvSpPr>
        <p:spPr>
          <a:xfrm>
            <a:off x="1" y="1453606"/>
            <a:ext cx="4423454" cy="5377911"/>
          </a:xfrm>
          <a:prstGeom prst="rect">
            <a:avLst/>
          </a:prstGeom>
          <a:solidFill>
            <a:srgbClr val="C5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dirty="0"/>
              <a:t>SLII Examples: Peggy </a:t>
            </a:r>
            <a:r>
              <a:rPr lang="en-US" dirty="0" err="1"/>
              <a:t>Klinke</a:t>
            </a:r>
            <a:r>
              <a:rPr lang="en-US" dirty="0"/>
              <a:t> Story</a:t>
            </a:r>
          </a:p>
        </p:txBody>
      </p:sp>
      <p:sp>
        <p:nvSpPr>
          <p:cNvPr id="3" name="Content Placeholder 2"/>
          <p:cNvSpPr>
            <a:spLocks noGrp="1"/>
          </p:cNvSpPr>
          <p:nvPr>
            <p:ph idx="1"/>
          </p:nvPr>
        </p:nvSpPr>
        <p:spPr>
          <a:xfrm>
            <a:off x="16969" y="2957630"/>
            <a:ext cx="4277119" cy="3690614"/>
          </a:xfrm>
        </p:spPr>
        <p:txBody>
          <a:bodyPr>
            <a:normAutofit/>
          </a:bodyPr>
          <a:lstStyle/>
          <a:p>
            <a:pPr>
              <a:buFont typeface="Arial" panose="020B0604020202020204" pitchFamily="34" charset="0"/>
              <a:buChar char="•"/>
            </a:pPr>
            <a:r>
              <a:rPr lang="en-US" dirty="0">
                <a:solidFill>
                  <a:srgbClr val="002D59"/>
                </a:solidFill>
              </a:rPr>
              <a:t>Ruined reputation (through flyers, spray paint, etc.)</a:t>
            </a:r>
          </a:p>
          <a:p>
            <a:pPr>
              <a:buFont typeface="Arial" panose="020B0604020202020204" pitchFamily="34" charset="0"/>
              <a:buChar char="•"/>
            </a:pPr>
            <a:r>
              <a:rPr lang="en-US" dirty="0">
                <a:solidFill>
                  <a:srgbClr val="002D59"/>
                </a:solidFill>
              </a:rPr>
              <a:t>Stalked Peggy’s new boyfriend, Mark</a:t>
            </a:r>
          </a:p>
          <a:p>
            <a:pPr>
              <a:buFont typeface="Arial" panose="020B0604020202020204" pitchFamily="34" charset="0"/>
              <a:buChar char="•"/>
            </a:pPr>
            <a:r>
              <a:rPr lang="en-US" dirty="0">
                <a:solidFill>
                  <a:srgbClr val="002D59"/>
                </a:solidFill>
              </a:rPr>
              <a:t>Physically attacked her and murdered her</a:t>
            </a:r>
            <a:endParaRPr lang="en-US" dirty="0"/>
          </a:p>
        </p:txBody>
      </p:sp>
      <p:sp>
        <p:nvSpPr>
          <p:cNvPr id="8" name="TextBox 7"/>
          <p:cNvSpPr txBox="1"/>
          <p:nvPr/>
        </p:nvSpPr>
        <p:spPr>
          <a:xfrm>
            <a:off x="859431" y="1580293"/>
            <a:ext cx="3471244" cy="769441"/>
          </a:xfrm>
          <a:prstGeom prst="rect">
            <a:avLst/>
          </a:prstGeom>
          <a:noFill/>
        </p:spPr>
        <p:txBody>
          <a:bodyPr wrap="square" rtlCol="0">
            <a:spAutoFit/>
          </a:bodyPr>
          <a:lstStyle/>
          <a:p>
            <a:pPr algn="ctr"/>
            <a:r>
              <a:rPr lang="en-US" sz="4400" b="1" u="sng" dirty="0">
                <a:solidFill>
                  <a:srgbClr val="002959"/>
                </a:solidFill>
              </a:rPr>
              <a:t>I</a:t>
            </a:r>
            <a:r>
              <a:rPr lang="en-US" sz="4400" b="1" dirty="0">
                <a:solidFill>
                  <a:srgbClr val="002959"/>
                </a:solidFill>
              </a:rPr>
              <a:t>nterference</a:t>
            </a:r>
          </a:p>
        </p:txBody>
      </p:sp>
      <p:sp>
        <p:nvSpPr>
          <p:cNvPr id="11" name="TextBox 10"/>
          <p:cNvSpPr txBox="1"/>
          <p:nvPr/>
        </p:nvSpPr>
        <p:spPr>
          <a:xfrm>
            <a:off x="4014770" y="1544800"/>
            <a:ext cx="4515953" cy="769441"/>
          </a:xfrm>
          <a:prstGeom prst="rect">
            <a:avLst/>
          </a:prstGeom>
          <a:noFill/>
        </p:spPr>
        <p:txBody>
          <a:bodyPr wrap="square" rtlCol="0">
            <a:spAutoFit/>
          </a:bodyPr>
          <a:lstStyle/>
          <a:p>
            <a:pPr algn="ctr"/>
            <a:r>
              <a:rPr lang="en-US" sz="4400" b="1" u="sng" dirty="0">
                <a:solidFill>
                  <a:srgbClr val="002959"/>
                </a:solidFill>
              </a:rPr>
              <a:t>I</a:t>
            </a:r>
            <a:r>
              <a:rPr lang="en-US" sz="4400" b="1" dirty="0">
                <a:solidFill>
                  <a:srgbClr val="002959"/>
                </a:solidFill>
              </a:rPr>
              <a:t>ntimidation</a:t>
            </a:r>
          </a:p>
        </p:txBody>
      </p:sp>
      <p:sp>
        <p:nvSpPr>
          <p:cNvPr id="12" name="Rectangle 11"/>
          <p:cNvSpPr/>
          <p:nvPr/>
        </p:nvSpPr>
        <p:spPr>
          <a:xfrm>
            <a:off x="4367262" y="2817321"/>
            <a:ext cx="4406486" cy="3539430"/>
          </a:xfrm>
          <a:prstGeom prst="rect">
            <a:avLst/>
          </a:prstGeom>
        </p:spPr>
        <p:txBody>
          <a:bodyPr wrap="square">
            <a:spAutoFit/>
          </a:bodyPr>
          <a:lstStyle/>
          <a:p>
            <a:pPr marL="600075" lvl="1" indent="-257175">
              <a:buFont typeface="Arial" panose="020B0604020202020204" pitchFamily="34" charset="0"/>
              <a:buChar char="•"/>
            </a:pPr>
            <a:r>
              <a:rPr lang="en-US" sz="3200" dirty="0">
                <a:solidFill>
                  <a:srgbClr val="002D59"/>
                </a:solidFill>
                <a:latin typeface="Brandon Grotesque Medium" panose="020B0603020203060202" pitchFamily="34" charset="0"/>
              </a:rPr>
              <a:t>Property damage to Peggy’s home</a:t>
            </a:r>
          </a:p>
          <a:p>
            <a:pPr marL="600075" lvl="1" indent="-257175">
              <a:buFont typeface="Arial" panose="020B0604020202020204" pitchFamily="34" charset="0"/>
              <a:buChar char="•"/>
            </a:pPr>
            <a:r>
              <a:rPr lang="en-US" sz="3200" dirty="0">
                <a:solidFill>
                  <a:srgbClr val="002D59"/>
                </a:solidFill>
                <a:latin typeface="Brandon Grotesque Medium" panose="020B0603020203060202" pitchFamily="34" charset="0"/>
              </a:rPr>
              <a:t>Committed arson on Mark’s home</a:t>
            </a:r>
          </a:p>
          <a:p>
            <a:pPr marL="600075" lvl="1" indent="-257175">
              <a:buFont typeface="Arial" panose="020B0604020202020204" pitchFamily="34" charset="0"/>
              <a:buChar char="•"/>
            </a:pPr>
            <a:r>
              <a:rPr lang="en-US" sz="3200" dirty="0">
                <a:solidFill>
                  <a:srgbClr val="002D59"/>
                </a:solidFill>
                <a:latin typeface="Brandon Grotesque Medium" panose="020B0603020203060202" pitchFamily="34" charset="0"/>
              </a:rPr>
              <a:t>Threatened Peggy</a:t>
            </a:r>
          </a:p>
          <a:p>
            <a:pPr marL="600075" lvl="1" indent="-257175">
              <a:buFont typeface="Arial" panose="020B0604020202020204" pitchFamily="34" charset="0"/>
              <a:buChar char="•"/>
            </a:pPr>
            <a:r>
              <a:rPr lang="en-US" sz="3200" dirty="0">
                <a:solidFill>
                  <a:srgbClr val="002D59"/>
                </a:solidFill>
                <a:latin typeface="Brandon Grotesque Medium" panose="020B0603020203060202" pitchFamily="34" charset="0"/>
              </a:rPr>
              <a:t>Threatened Peggy’s family</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32466" t="13141" r="27671" b="25932"/>
          <a:stretch/>
        </p:blipFill>
        <p:spPr>
          <a:xfrm>
            <a:off x="171889" y="1580294"/>
            <a:ext cx="778455" cy="834633"/>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2416" y="1580293"/>
            <a:ext cx="1116614" cy="744409"/>
          </a:xfrm>
          <a:prstGeom prst="rect">
            <a:avLst/>
          </a:prstGeom>
        </p:spPr>
      </p:pic>
    </p:spTree>
    <p:extLst>
      <p:ext uri="{BB962C8B-B14F-4D97-AF65-F5344CB8AC3E}">
        <p14:creationId xmlns:p14="http://schemas.microsoft.com/office/powerpoint/2010/main" val="493203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Impact on Stalking Victims</a:t>
            </a:r>
            <a:br>
              <a:rPr lang="en-US" dirty="0"/>
            </a:br>
            <a:r>
              <a:rPr lang="en-US" sz="2200" dirty="0"/>
              <a:t>Many Stalking </a:t>
            </a:r>
            <a:r>
              <a:rPr lang="en-US" sz="2200" dirty="0" smtClean="0"/>
              <a:t>Victims…</a:t>
            </a:r>
            <a:endParaRPr lang="en-US" sz="2200" dirty="0"/>
          </a:p>
        </p:txBody>
      </p:sp>
      <p:sp>
        <p:nvSpPr>
          <p:cNvPr id="5" name="Content Placeholder 4"/>
          <p:cNvSpPr>
            <a:spLocks noGrp="1"/>
          </p:cNvSpPr>
          <p:nvPr>
            <p:ph idx="1"/>
          </p:nvPr>
        </p:nvSpPr>
        <p:spPr/>
        <p:txBody>
          <a:bodyPr>
            <a:normAutofit fontScale="77500" lnSpcReduction="20000"/>
          </a:bodyPr>
          <a:lstStyle/>
          <a:p>
            <a:r>
              <a:rPr lang="en-US" sz="5500" b="1" dirty="0"/>
              <a:t>Experience mental health issues </a:t>
            </a:r>
            <a:r>
              <a:rPr lang="en-US" sz="4900" dirty="0"/>
              <a:t>including depression, anxiety, insomnia and social dysfunction</a:t>
            </a:r>
            <a:endParaRPr lang="en-US" sz="1500" dirty="0"/>
          </a:p>
          <a:p>
            <a:r>
              <a:rPr lang="en-US" sz="5500" b="1" dirty="0"/>
              <a:t>Lose time from work. </a:t>
            </a:r>
            <a:r>
              <a:rPr lang="en-US" sz="4900" dirty="0"/>
              <a:t>1 in 8 employed stalking victims lose time from work and more than half lose 5 days of work or more</a:t>
            </a:r>
            <a:endParaRPr lang="en-US" sz="2000" dirty="0"/>
          </a:p>
          <a:p>
            <a:r>
              <a:rPr lang="en-US" sz="5500" b="1" dirty="0"/>
              <a:t>Relocate. </a:t>
            </a:r>
            <a:r>
              <a:rPr lang="en-US" sz="4900" dirty="0"/>
              <a:t>1 in 7 stalking victims move</a:t>
            </a:r>
          </a:p>
          <a:p>
            <a:pPr marL="0" indent="0" algn="r">
              <a:buNone/>
            </a:pPr>
            <a:endParaRPr lang="en-US" sz="3100" dirty="0">
              <a:solidFill>
                <a:srgbClr val="002959"/>
              </a:solidFill>
            </a:endParaRPr>
          </a:p>
        </p:txBody>
      </p:sp>
      <p:sp>
        <p:nvSpPr>
          <p:cNvPr id="6" name="TextBox 5"/>
          <p:cNvSpPr txBox="1"/>
          <p:nvPr/>
        </p:nvSpPr>
        <p:spPr>
          <a:xfrm>
            <a:off x="0" y="6234539"/>
            <a:ext cx="9144001" cy="954107"/>
          </a:xfrm>
          <a:prstGeom prst="rect">
            <a:avLst/>
          </a:prstGeom>
          <a:noFill/>
        </p:spPr>
        <p:txBody>
          <a:bodyPr wrap="square" rtlCol="0">
            <a:spAutoFit/>
          </a:bodyPr>
          <a:lstStyle/>
          <a:p>
            <a:pPr lvl="0" algn="r"/>
            <a:r>
              <a:rPr lang="pt-BR" sz="1400" dirty="0">
                <a:solidFill>
                  <a:srgbClr val="002060"/>
                </a:solidFill>
              </a:rPr>
              <a:t>Baum, K., Catalano, S., &amp; Rand, M. (2009).  </a:t>
            </a:r>
            <a:r>
              <a:rPr lang="en-US" sz="1400" dirty="0">
                <a:solidFill>
                  <a:srgbClr val="002060"/>
                </a:solidFill>
              </a:rPr>
              <a:t>Stalking Victimization in the United States. Washington, DC: Bureau of Justice Statistics. Retrieved from </a:t>
            </a:r>
            <a:r>
              <a:rPr lang="en-US" sz="1400" u="sng" dirty="0">
                <a:solidFill>
                  <a:srgbClr val="002060"/>
                </a:solidFill>
              </a:rPr>
              <a:t>https://www.justice.gov/sites/default/files/ovw/legacy/2012/08/15/bjs-stalking-rpt.pdf</a:t>
            </a:r>
            <a:r>
              <a:rPr lang="en-US" sz="1400" dirty="0">
                <a:solidFill>
                  <a:srgbClr val="002060"/>
                </a:solidFill>
              </a:rPr>
              <a:t>.</a:t>
            </a:r>
            <a:br>
              <a:rPr lang="en-US" sz="1400" dirty="0">
                <a:solidFill>
                  <a:srgbClr val="002060"/>
                </a:solidFill>
              </a:rPr>
            </a:br>
            <a:endParaRPr lang="en-US" sz="1400" dirty="0">
              <a:solidFill>
                <a:srgbClr val="002060"/>
              </a:solidFill>
            </a:endParaRPr>
          </a:p>
          <a:p>
            <a:pPr algn="r"/>
            <a:endParaRPr lang="en-US" sz="1400" dirty="0">
              <a:solidFill>
                <a:srgbClr val="002060"/>
              </a:solidFill>
            </a:endParaRPr>
          </a:p>
        </p:txBody>
      </p:sp>
    </p:spTree>
    <p:extLst>
      <p:ext uri="{BB962C8B-B14F-4D97-AF65-F5344CB8AC3E}">
        <p14:creationId xmlns:p14="http://schemas.microsoft.com/office/powerpoint/2010/main" val="2377318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7985" name="Rectangle 2"/>
          <p:cNvSpPr>
            <a:spLocks noGrp="1"/>
          </p:cNvSpPr>
          <p:nvPr>
            <p:ph type="title"/>
          </p:nvPr>
        </p:nvSpPr>
        <p:spPr/>
        <p:txBody>
          <a:bodyPr/>
          <a:lstStyle/>
          <a:p>
            <a:r>
              <a:rPr lang="en-US" dirty="0"/>
              <a:t>Why Do They Stalk?</a:t>
            </a:r>
          </a:p>
        </p:txBody>
      </p:sp>
      <p:graphicFrame>
        <p:nvGraphicFramePr>
          <p:cNvPr id="13" name="Content Placeholder 12">
            <a:extLst>
              <a:ext uri="{FF2B5EF4-FFF2-40B4-BE49-F238E27FC236}">
                <a16:creationId xmlns:a16="http://schemas.microsoft.com/office/drawing/2014/main" id="{441E1C65-FBEC-D54F-B883-CAA7ADB3F235}"/>
              </a:ext>
            </a:extLst>
          </p:cNvPr>
          <p:cNvGraphicFramePr>
            <a:graphicFrameLocks noGrp="1"/>
          </p:cNvGraphicFramePr>
          <p:nvPr>
            <p:ph idx="1"/>
          </p:nvPr>
        </p:nvGraphicFramePr>
        <p:xfrm>
          <a:off x="122939" y="1141879"/>
          <a:ext cx="8898121" cy="554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737262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7200" b="1" dirty="0">
                <a:solidFill>
                  <a:schemeClr val="bg1"/>
                </a:solidFill>
                <a:latin typeface="Brandon grotesque bold"/>
              </a:rPr>
              <a:t>What Can You Do?</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32103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6276" y="1053884"/>
            <a:ext cx="7886700" cy="1325563"/>
          </a:xfrm>
        </p:spPr>
        <p:txBody>
          <a:bodyPr>
            <a:noAutofit/>
          </a:bodyPr>
          <a:lstStyle/>
          <a:p>
            <a:pPr algn="ctr"/>
            <a:r>
              <a:rPr lang="en-US" sz="11250" b="1" dirty="0">
                <a:solidFill>
                  <a:srgbClr val="002959"/>
                </a:solidFill>
                <a:latin typeface="Brandon grotesque bold"/>
              </a:rPr>
              <a:t>KNOW IT.</a:t>
            </a:r>
          </a:p>
        </p:txBody>
      </p:sp>
      <p:sp>
        <p:nvSpPr>
          <p:cNvPr id="6" name="Content Placeholder 2"/>
          <p:cNvSpPr txBox="1">
            <a:spLocks/>
          </p:cNvSpPr>
          <p:nvPr/>
        </p:nvSpPr>
        <p:spPr>
          <a:xfrm>
            <a:off x="676276" y="3143422"/>
            <a:ext cx="7458005" cy="3690614"/>
          </a:xfrm>
          <a:prstGeom prst="rect">
            <a:avLst/>
          </a:prstGeom>
        </p:spPr>
        <p:txBody>
          <a:bodyPr>
            <a:normAutofit/>
          </a:bodyPr>
          <a:lstStyle>
            <a:defPPr marR="0" lvl="0" algn="l" rtl="0">
              <a:lnSpc>
                <a:spcPct val="100000"/>
              </a:lnSpc>
              <a:spcBef>
                <a:spcPts val="0"/>
              </a:spcBef>
              <a:spcAft>
                <a:spcPts val="0"/>
              </a:spcAft>
            </a:defPPr>
            <a:lvl1pPr marL="342900" marR="0" lvl="0" indent="-342900" algn="l" defTabSz="685800" rtl="0" eaLnBrk="1" fontAlgn="auto" latinLnBrk="0" hangingPunct="1">
              <a:lnSpc>
                <a:spcPct val="90000"/>
              </a:lnSpc>
              <a:spcBef>
                <a:spcPts val="750"/>
              </a:spcBef>
              <a:spcAft>
                <a:spcPts val="0"/>
              </a:spcAft>
              <a:buClr>
                <a:schemeClr val="tx1"/>
              </a:buClr>
              <a:buSzTx/>
              <a:buFont typeface="Arial" panose="020B0604020202020204" pitchFamily="34" charset="0"/>
              <a:buChar char="•"/>
              <a:tabLst/>
              <a:defRPr kumimoji="0" lang="en-US" sz="2250" b="0" i="0" u="none" strike="noStrike" kern="1200" cap="none" spc="0" normalizeH="0" baseline="0" noProof="0">
                <a:ln>
                  <a:noFill/>
                </a:ln>
                <a:solidFill>
                  <a:schemeClr val="bg1"/>
                </a:solidFill>
                <a:effectLst/>
                <a:uLnTx/>
                <a:uFillTx/>
                <a:latin typeface="Calibri" panose="020F0502020204030204"/>
                <a:ea typeface="Lato"/>
                <a:cs typeface="Lato"/>
                <a:sym typeface="Lato"/>
              </a:defRPr>
            </a:lvl1pPr>
            <a:lvl2pPr marL="514350" marR="0" lvl="1"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kumimoji="0" lang="en-US" sz="1800" b="0" i="0" u="none" strike="noStrike" kern="1200" cap="none" spc="0" normalizeH="0" baseline="0" noProof="0">
                <a:ln>
                  <a:noFill/>
                </a:ln>
                <a:solidFill>
                  <a:schemeClr val="bg1"/>
                </a:solidFill>
                <a:effectLst/>
                <a:uLnTx/>
                <a:uFillTx/>
                <a:latin typeface="Calibri" panose="020F0502020204030204"/>
                <a:ea typeface="Lato"/>
                <a:cs typeface="Lato"/>
                <a:sym typeface="Lato"/>
              </a:defRPr>
            </a:lvl2pPr>
            <a:lvl3pPr marL="857250" marR="0" lvl="2"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kumimoji="0" lang="en-US" sz="1500" b="0" i="0" u="none" strike="noStrike" kern="1200" cap="none" spc="0" normalizeH="0" baseline="0" noProof="0">
                <a:ln>
                  <a:noFill/>
                </a:ln>
                <a:solidFill>
                  <a:schemeClr val="bg1"/>
                </a:solidFill>
                <a:effectLst/>
                <a:uLnTx/>
                <a:uFillTx/>
                <a:latin typeface="Calibri" panose="020F0502020204030204"/>
                <a:ea typeface="Lato"/>
                <a:cs typeface="Lato"/>
                <a:sym typeface="Lato"/>
              </a:defRPr>
            </a:lvl3pPr>
            <a:lvl4pPr marL="1200150" marR="0" lvl="3" indent="-171450" algn="l" defTabSz="685800" rtl="0" eaLnBrk="1" fontAlgn="auto" latinLnBrk="0" hangingPunct="1">
              <a:lnSpc>
                <a:spcPct val="90000"/>
              </a:lnSpc>
              <a:spcBef>
                <a:spcPts val="375"/>
              </a:spcBef>
              <a:spcAft>
                <a:spcPts val="0"/>
              </a:spcAft>
              <a:buClrTx/>
              <a:buSzTx/>
              <a:buFont typeface="Courier New" panose="02070309020205020404" pitchFamily="49" charset="0"/>
              <a:buChar char="o"/>
              <a:tabLst/>
              <a:defRPr kumimoji="0" lang="en-US" sz="1350" b="0" i="0" u="none" strike="noStrike" kern="1200" cap="none" spc="0" normalizeH="0" baseline="0" noProof="0">
                <a:ln>
                  <a:noFill/>
                </a:ln>
                <a:solidFill>
                  <a:schemeClr val="bg1"/>
                </a:solidFill>
                <a:effectLst/>
                <a:uLnTx/>
                <a:uFillTx/>
                <a:latin typeface="Calibri" panose="020F0502020204030204"/>
                <a:ea typeface="Lato"/>
                <a:cs typeface="Lato"/>
                <a:sym typeface="Lato"/>
              </a:defRPr>
            </a:lvl4pPr>
            <a:lvl5pPr marL="1543050" marR="0" lvl="4"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kumimoji="0" lang="en-US" sz="1350" b="0" i="0" u="none" strike="noStrike" kern="1200" cap="none" spc="0" normalizeH="0" baseline="0" noProof="0">
                <a:ln>
                  <a:noFill/>
                </a:ln>
                <a:solidFill>
                  <a:schemeClr val="bg1"/>
                </a:solidFill>
                <a:effectLst/>
                <a:uLnTx/>
                <a:uFillTx/>
                <a:latin typeface="Calibri" panose="020F0502020204030204"/>
                <a:ea typeface="Lato"/>
                <a:cs typeface="Lato"/>
                <a:sym typeface="Lato"/>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257175" lvl="1" indent="0" algn="ctr">
              <a:buNone/>
            </a:pPr>
            <a:r>
              <a:rPr lang="en-US" sz="2700" b="1" dirty="0">
                <a:solidFill>
                  <a:srgbClr val="002D59"/>
                </a:solidFill>
                <a:latin typeface="Brandon grotesque medium"/>
              </a:rPr>
              <a:t>Remember what you learned today.</a:t>
            </a:r>
          </a:p>
          <a:p>
            <a:pPr lvl="1" algn="ctr">
              <a:buFont typeface="Calibri" panose="020F0502020204030204" pitchFamily="34" charset="0"/>
              <a:buBlip>
                <a:blip r:embed="rId3"/>
              </a:buBlip>
            </a:pPr>
            <a:endParaRPr lang="en-US" sz="2700" b="1" dirty="0">
              <a:solidFill>
                <a:srgbClr val="002D59"/>
              </a:solidFill>
              <a:latin typeface="Brandon grotesque medium"/>
            </a:endParaRPr>
          </a:p>
          <a:p>
            <a:pPr marL="257175" lvl="1" indent="0" algn="ctr">
              <a:buNone/>
            </a:pPr>
            <a:r>
              <a:rPr lang="en-US" sz="2700" b="1" dirty="0">
                <a:solidFill>
                  <a:srgbClr val="002D59"/>
                </a:solidFill>
                <a:latin typeface="Brandon grotesque medium"/>
              </a:rPr>
              <a:t>Continue to educate yourself on stalking.</a:t>
            </a:r>
            <a:br>
              <a:rPr lang="en-US" sz="2700" b="1" dirty="0">
                <a:solidFill>
                  <a:srgbClr val="002D59"/>
                </a:solidFill>
                <a:latin typeface="Brandon grotesque medium"/>
              </a:rPr>
            </a:br>
            <a:endParaRPr lang="en-US" sz="2700" b="1" dirty="0">
              <a:solidFill>
                <a:srgbClr val="002D59"/>
              </a:solidFill>
              <a:latin typeface="Brandon grotesque medium"/>
            </a:endParaRPr>
          </a:p>
          <a:p>
            <a:pPr marL="257175" lvl="1" indent="0" algn="ctr">
              <a:buNone/>
            </a:pPr>
            <a:r>
              <a:rPr lang="en-US" sz="2700" b="1" dirty="0">
                <a:solidFill>
                  <a:srgbClr val="002D59"/>
                </a:solidFill>
                <a:latin typeface="Brandon grotesque medium"/>
              </a:rPr>
              <a:t>Recognize the signs when you see them.</a:t>
            </a:r>
            <a:endParaRPr lang="en-US" sz="2700" dirty="0">
              <a:solidFill>
                <a:srgbClr val="002D59"/>
              </a:solidFill>
              <a:latin typeface="Brandon grotesque medium"/>
            </a:endParaRPr>
          </a:p>
        </p:txBody>
      </p:sp>
    </p:spTree>
    <p:extLst>
      <p:ext uri="{BB962C8B-B14F-4D97-AF65-F5344CB8AC3E}">
        <p14:creationId xmlns:p14="http://schemas.microsoft.com/office/powerpoint/2010/main" val="426692920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6276" y="1193370"/>
            <a:ext cx="7886700" cy="1325563"/>
          </a:xfrm>
        </p:spPr>
        <p:txBody>
          <a:bodyPr>
            <a:noAutofit/>
          </a:bodyPr>
          <a:lstStyle/>
          <a:p>
            <a:pPr algn="ctr"/>
            <a:r>
              <a:rPr lang="en-US" sz="11250" b="1" dirty="0">
                <a:solidFill>
                  <a:srgbClr val="002959"/>
                </a:solidFill>
                <a:latin typeface="Brandon grotesque bold"/>
              </a:rPr>
              <a:t>NAME IT.</a:t>
            </a:r>
          </a:p>
        </p:txBody>
      </p:sp>
      <p:sp>
        <p:nvSpPr>
          <p:cNvPr id="6" name="Content Placeholder 2"/>
          <p:cNvSpPr txBox="1">
            <a:spLocks/>
          </p:cNvSpPr>
          <p:nvPr/>
        </p:nvSpPr>
        <p:spPr>
          <a:xfrm>
            <a:off x="676276" y="2790997"/>
            <a:ext cx="7458005" cy="3690614"/>
          </a:xfrm>
          <a:prstGeom prst="rect">
            <a:avLst/>
          </a:prstGeom>
        </p:spPr>
        <p:txBody>
          <a:bodyPr>
            <a:normAutofit/>
          </a:bodyPr>
          <a:lstStyle>
            <a:defPPr marR="0" lvl="0" algn="l" rtl="0">
              <a:lnSpc>
                <a:spcPct val="100000"/>
              </a:lnSpc>
              <a:spcBef>
                <a:spcPts val="0"/>
              </a:spcBef>
              <a:spcAft>
                <a:spcPts val="0"/>
              </a:spcAft>
            </a:defPPr>
            <a:lvl1pPr marL="342900" marR="0" lvl="0" indent="-342900" algn="l" defTabSz="685800" rtl="0" eaLnBrk="1" fontAlgn="auto" latinLnBrk="0" hangingPunct="1">
              <a:lnSpc>
                <a:spcPct val="90000"/>
              </a:lnSpc>
              <a:spcBef>
                <a:spcPts val="750"/>
              </a:spcBef>
              <a:spcAft>
                <a:spcPts val="0"/>
              </a:spcAft>
              <a:buClr>
                <a:schemeClr val="tx1"/>
              </a:buClr>
              <a:buSzTx/>
              <a:buFont typeface="Arial" panose="020B0604020202020204" pitchFamily="34" charset="0"/>
              <a:buChar char="•"/>
              <a:tabLst/>
              <a:defRPr kumimoji="0" lang="en-US" sz="2250" b="0" i="0" u="none" strike="noStrike" kern="1200" cap="none" spc="0" normalizeH="0" baseline="0" noProof="0">
                <a:ln>
                  <a:noFill/>
                </a:ln>
                <a:solidFill>
                  <a:schemeClr val="bg1"/>
                </a:solidFill>
                <a:effectLst/>
                <a:uLnTx/>
                <a:uFillTx/>
                <a:latin typeface="Calibri" panose="020F0502020204030204"/>
                <a:ea typeface="Lato"/>
                <a:cs typeface="Lato"/>
                <a:sym typeface="Lato"/>
              </a:defRPr>
            </a:lvl1pPr>
            <a:lvl2pPr marL="514350" marR="0" lvl="1"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kumimoji="0" lang="en-US" sz="1800" b="0" i="0" u="none" strike="noStrike" kern="1200" cap="none" spc="0" normalizeH="0" baseline="0" noProof="0">
                <a:ln>
                  <a:noFill/>
                </a:ln>
                <a:solidFill>
                  <a:schemeClr val="bg1"/>
                </a:solidFill>
                <a:effectLst/>
                <a:uLnTx/>
                <a:uFillTx/>
                <a:latin typeface="Calibri" panose="020F0502020204030204"/>
                <a:ea typeface="Lato"/>
                <a:cs typeface="Lato"/>
                <a:sym typeface="Lato"/>
              </a:defRPr>
            </a:lvl2pPr>
            <a:lvl3pPr marL="857250" marR="0" lvl="2"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kumimoji="0" lang="en-US" sz="1500" b="0" i="0" u="none" strike="noStrike" kern="1200" cap="none" spc="0" normalizeH="0" baseline="0" noProof="0">
                <a:ln>
                  <a:noFill/>
                </a:ln>
                <a:solidFill>
                  <a:schemeClr val="bg1"/>
                </a:solidFill>
                <a:effectLst/>
                <a:uLnTx/>
                <a:uFillTx/>
                <a:latin typeface="Calibri" panose="020F0502020204030204"/>
                <a:ea typeface="Lato"/>
                <a:cs typeface="Lato"/>
                <a:sym typeface="Lato"/>
              </a:defRPr>
            </a:lvl3pPr>
            <a:lvl4pPr marL="1200150" marR="0" lvl="3" indent="-171450" algn="l" defTabSz="685800" rtl="0" eaLnBrk="1" fontAlgn="auto" latinLnBrk="0" hangingPunct="1">
              <a:lnSpc>
                <a:spcPct val="90000"/>
              </a:lnSpc>
              <a:spcBef>
                <a:spcPts val="375"/>
              </a:spcBef>
              <a:spcAft>
                <a:spcPts val="0"/>
              </a:spcAft>
              <a:buClrTx/>
              <a:buSzTx/>
              <a:buFont typeface="Courier New" panose="02070309020205020404" pitchFamily="49" charset="0"/>
              <a:buChar char="o"/>
              <a:tabLst/>
              <a:defRPr kumimoji="0" lang="en-US" sz="1350" b="0" i="0" u="none" strike="noStrike" kern="1200" cap="none" spc="0" normalizeH="0" baseline="0" noProof="0">
                <a:ln>
                  <a:noFill/>
                </a:ln>
                <a:solidFill>
                  <a:schemeClr val="bg1"/>
                </a:solidFill>
                <a:effectLst/>
                <a:uLnTx/>
                <a:uFillTx/>
                <a:latin typeface="Calibri" panose="020F0502020204030204"/>
                <a:ea typeface="Lato"/>
                <a:cs typeface="Lato"/>
                <a:sym typeface="Lato"/>
              </a:defRPr>
            </a:lvl4pPr>
            <a:lvl5pPr marL="1543050" marR="0" lvl="4"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kumimoji="0" lang="en-US" sz="1350" b="0" i="0" u="none" strike="noStrike" kern="1200" cap="none" spc="0" normalizeH="0" baseline="0" noProof="0">
                <a:ln>
                  <a:noFill/>
                </a:ln>
                <a:solidFill>
                  <a:schemeClr val="bg1"/>
                </a:solidFill>
                <a:effectLst/>
                <a:uLnTx/>
                <a:uFillTx/>
                <a:latin typeface="Calibri" panose="020F0502020204030204"/>
                <a:ea typeface="Lato"/>
                <a:cs typeface="Lato"/>
                <a:sym typeface="Lato"/>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257175" lvl="1" indent="0" algn="ctr">
              <a:buNone/>
            </a:pPr>
            <a:r>
              <a:rPr lang="en-US" sz="2700" strike="sngStrike" dirty="0">
                <a:solidFill>
                  <a:srgbClr val="002D59"/>
                </a:solidFill>
                <a:latin typeface="Brandon Grotesque Regular"/>
              </a:rPr>
              <a:t>unrequited love.</a:t>
            </a:r>
          </a:p>
          <a:p>
            <a:pPr marL="257175" lvl="1" indent="0" algn="ctr">
              <a:buNone/>
            </a:pPr>
            <a:r>
              <a:rPr lang="en-US" sz="2700" strike="sngStrike" dirty="0">
                <a:solidFill>
                  <a:srgbClr val="002D59"/>
                </a:solidFill>
                <a:latin typeface="Brandon Grotesque Regular"/>
              </a:rPr>
              <a:t>just being awkward.</a:t>
            </a:r>
          </a:p>
          <a:p>
            <a:pPr marL="257175" lvl="1" indent="0" algn="ctr">
              <a:buNone/>
            </a:pPr>
            <a:r>
              <a:rPr lang="en-US" sz="2700" strike="sngStrike" dirty="0">
                <a:solidFill>
                  <a:srgbClr val="002D59"/>
                </a:solidFill>
                <a:latin typeface="Brandon Grotesque Regular"/>
              </a:rPr>
              <a:t>a little weird.</a:t>
            </a:r>
            <a:br>
              <a:rPr lang="en-US" sz="2700" strike="sngStrike" dirty="0">
                <a:solidFill>
                  <a:srgbClr val="002D59"/>
                </a:solidFill>
                <a:latin typeface="Brandon Grotesque Regular"/>
              </a:rPr>
            </a:br>
            <a:r>
              <a:rPr lang="en-US" sz="2700" strike="sngStrike" dirty="0">
                <a:solidFill>
                  <a:srgbClr val="002D59"/>
                </a:solidFill>
                <a:latin typeface="Brandon Grotesque Regular"/>
              </a:rPr>
              <a:t>not a big deal.</a:t>
            </a:r>
            <a:br>
              <a:rPr lang="en-US" sz="2700" strike="sngStrike" dirty="0">
                <a:solidFill>
                  <a:srgbClr val="002D59"/>
                </a:solidFill>
                <a:latin typeface="Brandon Grotesque Regular"/>
              </a:rPr>
            </a:br>
            <a:r>
              <a:rPr lang="en-US" sz="2700" strike="sngStrike" dirty="0">
                <a:solidFill>
                  <a:srgbClr val="002D59"/>
                </a:solidFill>
                <a:latin typeface="Brandon Grotesque Regular"/>
              </a:rPr>
              <a:t>harmless.</a:t>
            </a:r>
          </a:p>
          <a:p>
            <a:pPr marL="257175" lvl="1" indent="0" algn="ctr">
              <a:buNone/>
            </a:pPr>
            <a:r>
              <a:rPr lang="en-US" sz="2700" strike="sngStrike" dirty="0">
                <a:solidFill>
                  <a:srgbClr val="002D59"/>
                </a:solidFill>
                <a:latin typeface="Brandon Grotesque Regular"/>
              </a:rPr>
              <a:t>romantic.</a:t>
            </a:r>
            <a:br>
              <a:rPr lang="en-US" sz="2700" strike="sngStrike" dirty="0">
                <a:solidFill>
                  <a:srgbClr val="002D59"/>
                </a:solidFill>
                <a:latin typeface="Brandon Grotesque Regular"/>
              </a:rPr>
            </a:br>
            <a:r>
              <a:rPr lang="en-US" sz="2700" strike="sngStrike" dirty="0">
                <a:solidFill>
                  <a:srgbClr val="002D59"/>
                </a:solidFill>
                <a:latin typeface="Brandon Grotesque Regular"/>
              </a:rPr>
              <a:t/>
            </a:r>
            <a:br>
              <a:rPr lang="en-US" sz="2700" strike="sngStrike" dirty="0">
                <a:solidFill>
                  <a:srgbClr val="002D59"/>
                </a:solidFill>
                <a:latin typeface="Brandon Grotesque Regular"/>
              </a:rPr>
            </a:br>
            <a:r>
              <a:rPr lang="en-US" sz="2700" b="1" dirty="0">
                <a:solidFill>
                  <a:srgbClr val="002D59"/>
                </a:solidFill>
                <a:latin typeface="Brandon Grotesque Regular"/>
              </a:rPr>
              <a:t>STALKING.</a:t>
            </a:r>
          </a:p>
          <a:p>
            <a:pPr marL="257175" lvl="1" indent="0" algn="ctr">
              <a:buNone/>
            </a:pPr>
            <a:endParaRPr lang="en-US" sz="2700" dirty="0">
              <a:solidFill>
                <a:srgbClr val="002D59"/>
              </a:solidFill>
              <a:latin typeface="Brandon Grotesque Regular"/>
            </a:endParaRPr>
          </a:p>
        </p:txBody>
      </p:sp>
    </p:spTree>
    <p:extLst>
      <p:ext uri="{BB962C8B-B14F-4D97-AF65-F5344CB8AC3E}">
        <p14:creationId xmlns:p14="http://schemas.microsoft.com/office/powerpoint/2010/main" val="106448883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4040" y="914400"/>
            <a:ext cx="7886700" cy="1325563"/>
          </a:xfrm>
        </p:spPr>
        <p:txBody>
          <a:bodyPr>
            <a:noAutofit/>
          </a:bodyPr>
          <a:lstStyle/>
          <a:p>
            <a:pPr algn="ctr"/>
            <a:r>
              <a:rPr lang="en-US" sz="11250" b="1" dirty="0">
                <a:solidFill>
                  <a:srgbClr val="002959"/>
                </a:solidFill>
                <a:latin typeface="Brandon grotesque bold"/>
              </a:rPr>
              <a:t>STOP IT.</a:t>
            </a:r>
          </a:p>
        </p:txBody>
      </p:sp>
      <p:sp>
        <p:nvSpPr>
          <p:cNvPr id="6" name="Content Placeholder 2"/>
          <p:cNvSpPr txBox="1">
            <a:spLocks/>
          </p:cNvSpPr>
          <p:nvPr/>
        </p:nvSpPr>
        <p:spPr>
          <a:xfrm>
            <a:off x="754040" y="2422508"/>
            <a:ext cx="7458005" cy="3690614"/>
          </a:xfrm>
          <a:prstGeom prst="rect">
            <a:avLst/>
          </a:prstGeom>
        </p:spPr>
        <p:txBody>
          <a:bodyPr>
            <a:normAutofit/>
          </a:bodyPr>
          <a:lstStyle>
            <a:defPPr marR="0" lvl="0" algn="l" rtl="0">
              <a:lnSpc>
                <a:spcPct val="100000"/>
              </a:lnSpc>
              <a:spcBef>
                <a:spcPts val="0"/>
              </a:spcBef>
              <a:spcAft>
                <a:spcPts val="0"/>
              </a:spcAft>
            </a:defPPr>
            <a:lvl1pPr marL="342900" marR="0" lvl="0" indent="-342900" algn="l" defTabSz="685800" rtl="0" eaLnBrk="1" fontAlgn="auto" latinLnBrk="0" hangingPunct="1">
              <a:lnSpc>
                <a:spcPct val="90000"/>
              </a:lnSpc>
              <a:spcBef>
                <a:spcPts val="750"/>
              </a:spcBef>
              <a:spcAft>
                <a:spcPts val="0"/>
              </a:spcAft>
              <a:buClr>
                <a:schemeClr val="tx1"/>
              </a:buClr>
              <a:buSzTx/>
              <a:buFont typeface="Arial" panose="020B0604020202020204" pitchFamily="34" charset="0"/>
              <a:buChar char="•"/>
              <a:tabLst/>
              <a:defRPr kumimoji="0" lang="en-US" sz="2250" b="0" i="0" u="none" strike="noStrike" kern="1200" cap="none" spc="0" normalizeH="0" baseline="0" noProof="0">
                <a:ln>
                  <a:noFill/>
                </a:ln>
                <a:solidFill>
                  <a:schemeClr val="bg1"/>
                </a:solidFill>
                <a:effectLst/>
                <a:uLnTx/>
                <a:uFillTx/>
                <a:latin typeface="Calibri" panose="020F0502020204030204"/>
                <a:ea typeface="Lato"/>
                <a:cs typeface="Lato"/>
                <a:sym typeface="Lato"/>
              </a:defRPr>
            </a:lvl1pPr>
            <a:lvl2pPr marL="514350" marR="0" lvl="1"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kumimoji="0" lang="en-US" sz="1800" b="0" i="0" u="none" strike="noStrike" kern="1200" cap="none" spc="0" normalizeH="0" baseline="0" noProof="0">
                <a:ln>
                  <a:noFill/>
                </a:ln>
                <a:solidFill>
                  <a:schemeClr val="bg1"/>
                </a:solidFill>
                <a:effectLst/>
                <a:uLnTx/>
                <a:uFillTx/>
                <a:latin typeface="Calibri" panose="020F0502020204030204"/>
                <a:ea typeface="Lato"/>
                <a:cs typeface="Lato"/>
                <a:sym typeface="Lato"/>
              </a:defRPr>
            </a:lvl2pPr>
            <a:lvl3pPr marL="857250" marR="0" lvl="2"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kumimoji="0" lang="en-US" sz="1500" b="0" i="0" u="none" strike="noStrike" kern="1200" cap="none" spc="0" normalizeH="0" baseline="0" noProof="0">
                <a:ln>
                  <a:noFill/>
                </a:ln>
                <a:solidFill>
                  <a:schemeClr val="bg1"/>
                </a:solidFill>
                <a:effectLst/>
                <a:uLnTx/>
                <a:uFillTx/>
                <a:latin typeface="Calibri" panose="020F0502020204030204"/>
                <a:ea typeface="Lato"/>
                <a:cs typeface="Lato"/>
                <a:sym typeface="Lato"/>
              </a:defRPr>
            </a:lvl3pPr>
            <a:lvl4pPr marL="1200150" marR="0" lvl="3" indent="-171450" algn="l" defTabSz="685800" rtl="0" eaLnBrk="1" fontAlgn="auto" latinLnBrk="0" hangingPunct="1">
              <a:lnSpc>
                <a:spcPct val="90000"/>
              </a:lnSpc>
              <a:spcBef>
                <a:spcPts val="375"/>
              </a:spcBef>
              <a:spcAft>
                <a:spcPts val="0"/>
              </a:spcAft>
              <a:buClrTx/>
              <a:buSzTx/>
              <a:buFont typeface="Courier New" panose="02070309020205020404" pitchFamily="49" charset="0"/>
              <a:buChar char="o"/>
              <a:tabLst/>
              <a:defRPr kumimoji="0" lang="en-US" sz="1350" b="0" i="0" u="none" strike="noStrike" kern="1200" cap="none" spc="0" normalizeH="0" baseline="0" noProof="0">
                <a:ln>
                  <a:noFill/>
                </a:ln>
                <a:solidFill>
                  <a:schemeClr val="bg1"/>
                </a:solidFill>
                <a:effectLst/>
                <a:uLnTx/>
                <a:uFillTx/>
                <a:latin typeface="Calibri" panose="020F0502020204030204"/>
                <a:ea typeface="Lato"/>
                <a:cs typeface="Lato"/>
                <a:sym typeface="Lato"/>
              </a:defRPr>
            </a:lvl4pPr>
            <a:lvl5pPr marL="1543050" marR="0" lvl="4"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kumimoji="0" lang="en-US" sz="1350" b="0" i="0" u="none" strike="noStrike" kern="1200" cap="none" spc="0" normalizeH="0" baseline="0" noProof="0">
                <a:ln>
                  <a:noFill/>
                </a:ln>
                <a:solidFill>
                  <a:schemeClr val="bg1"/>
                </a:solidFill>
                <a:effectLst/>
                <a:uLnTx/>
                <a:uFillTx/>
                <a:latin typeface="Calibri" panose="020F0502020204030204"/>
                <a:ea typeface="Lato"/>
                <a:cs typeface="Lato"/>
                <a:sym typeface="Lato"/>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a:lstStyle>
          <a:p>
            <a:pPr marL="257175" lvl="1" indent="0" algn="ctr">
              <a:buNone/>
            </a:pPr>
            <a:r>
              <a:rPr lang="en-US" sz="2700" b="1" dirty="0">
                <a:solidFill>
                  <a:srgbClr val="002D59"/>
                </a:solidFill>
                <a:latin typeface="Brandon Grotesque Medium" panose="020B0603020203060202" pitchFamily="34" charset="0"/>
              </a:rPr>
              <a:t>Recognize the signs of stalking.</a:t>
            </a:r>
          </a:p>
          <a:p>
            <a:pPr marL="257175" lvl="1" indent="0" algn="ctr">
              <a:buNone/>
            </a:pPr>
            <a:endParaRPr lang="en-US" sz="2700" b="1" dirty="0">
              <a:solidFill>
                <a:srgbClr val="002D59"/>
              </a:solidFill>
              <a:latin typeface="Brandon Grotesque Medium" panose="020B0603020203060202" pitchFamily="34" charset="0"/>
            </a:endParaRPr>
          </a:p>
          <a:p>
            <a:pPr marL="257175" lvl="1" indent="0" algn="ctr">
              <a:buNone/>
            </a:pPr>
            <a:r>
              <a:rPr lang="en-US" sz="2700" b="1" dirty="0">
                <a:solidFill>
                  <a:srgbClr val="002D59"/>
                </a:solidFill>
                <a:latin typeface="Brandon Grotesque Medium" panose="020B0603020203060202" pitchFamily="34" charset="0"/>
              </a:rPr>
              <a:t>Talk with your friends, loved ones and community about healthy relationships and stalking.</a:t>
            </a:r>
            <a:br>
              <a:rPr lang="en-US" sz="2700" b="1" dirty="0">
                <a:solidFill>
                  <a:srgbClr val="002D59"/>
                </a:solidFill>
                <a:latin typeface="Brandon Grotesque Medium" panose="020B0603020203060202" pitchFamily="34" charset="0"/>
              </a:rPr>
            </a:br>
            <a:endParaRPr lang="en-US" sz="2700" b="1" dirty="0">
              <a:solidFill>
                <a:srgbClr val="002D59"/>
              </a:solidFill>
              <a:latin typeface="Brandon Grotesque Medium" panose="020B0603020203060202" pitchFamily="34" charset="0"/>
            </a:endParaRPr>
          </a:p>
          <a:p>
            <a:pPr marL="257175" lvl="1" indent="0" algn="ctr">
              <a:buNone/>
            </a:pPr>
            <a:r>
              <a:rPr lang="en-US" sz="2700" b="1" dirty="0">
                <a:solidFill>
                  <a:srgbClr val="002D59"/>
                </a:solidFill>
                <a:latin typeface="Brandon Grotesque Medium" panose="020B0603020203060202" pitchFamily="34" charset="0"/>
              </a:rPr>
              <a:t>Get involved in anti-stalking efforts in your community.</a:t>
            </a:r>
          </a:p>
          <a:p>
            <a:pPr marL="257175" lvl="1" indent="0" algn="ctr">
              <a:buNone/>
            </a:pPr>
            <a:endParaRPr lang="en-US" sz="2700" dirty="0">
              <a:solidFill>
                <a:srgbClr val="002D59"/>
              </a:solidFill>
              <a:latin typeface="Brandon Grotesque Medium" panose="020B0603020203060202" pitchFamily="34" charset="0"/>
            </a:endParaRPr>
          </a:p>
        </p:txBody>
      </p:sp>
    </p:spTree>
    <p:extLst>
      <p:ext uri="{BB962C8B-B14F-4D97-AF65-F5344CB8AC3E}">
        <p14:creationId xmlns:p14="http://schemas.microsoft.com/office/powerpoint/2010/main" val="263065795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4321"/>
            <a:ext cx="8914361" cy="1325563"/>
          </a:xfrm>
        </p:spPr>
        <p:txBody>
          <a:bodyPr>
            <a:normAutofit/>
          </a:bodyPr>
          <a:lstStyle/>
          <a:p>
            <a:r>
              <a:rPr lang="en-US" dirty="0">
                <a:solidFill>
                  <a:srgbClr val="002060"/>
                </a:solidFill>
                <a:latin typeface="Brandon grotesque bold"/>
              </a:rPr>
              <a:t>Renee Sue O’Neal: Victim Statement</a:t>
            </a:r>
          </a:p>
        </p:txBody>
      </p:sp>
      <p:sp>
        <p:nvSpPr>
          <p:cNvPr id="4" name="Content Placeholder 3"/>
          <p:cNvSpPr>
            <a:spLocks noGrp="1"/>
          </p:cNvSpPr>
          <p:nvPr>
            <p:ph idx="1"/>
          </p:nvPr>
        </p:nvSpPr>
        <p:spPr/>
        <p:txBody>
          <a:bodyPr/>
          <a:lstStyle/>
          <a:p>
            <a:endParaRPr lang="en-US"/>
          </a:p>
        </p:txBody>
      </p:sp>
      <p:sp>
        <p:nvSpPr>
          <p:cNvPr id="6" name="Content Placeholder 2"/>
          <p:cNvSpPr txBox="1">
            <a:spLocks/>
          </p:cNvSpPr>
          <p:nvPr/>
        </p:nvSpPr>
        <p:spPr>
          <a:xfrm>
            <a:off x="415636" y="1851888"/>
            <a:ext cx="8334959" cy="741681"/>
          </a:xfrm>
          <a:prstGeom prst="rect">
            <a:avLst/>
          </a:prstGeom>
        </p:spPr>
        <p:txBody>
          <a:bodyPr vert="horz" wrap="square" lIns="91425" tIns="91425" rIns="91425" bIns="91425" rtlCol="0" anchor="t" anchorCtr="0">
            <a:noAutofit/>
          </a:bodyPr>
          <a:lstStyle>
            <a:defPPr marR="0" lvl="0" algn="l" rtl="0">
              <a:lnSpc>
                <a:spcPct val="100000"/>
              </a:lnSpc>
              <a:spcBef>
                <a:spcPts val="0"/>
              </a:spcBef>
              <a:spcAft>
                <a:spcPts val="0"/>
              </a:spcAft>
            </a:defPPr>
            <a:lvl1pPr marL="257175" marR="0" lvl="0" indent="-257175" algn="ctr" defTabSz="51435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kumimoji="0" lang="en-US" sz="3600" b="0" i="1" u="none" strike="noStrike" kern="1200" cap="none" spc="0" normalizeH="0" baseline="0" noProof="0">
                <a:ln>
                  <a:noFill/>
                </a:ln>
                <a:solidFill>
                  <a:srgbClr val="002060"/>
                </a:solidFill>
                <a:effectLst/>
                <a:uLnTx/>
                <a:uFillTx/>
                <a:latin typeface="Brandon grotesque bold"/>
                <a:ea typeface="Lato"/>
                <a:cs typeface="Lato"/>
                <a:sym typeface="Lato"/>
              </a:defRPr>
            </a:lvl1pPr>
            <a:lvl2pPr marL="385763" marR="0" lvl="1" indent="-128588" algn="ctr" defTabSz="514350" rtl="0" eaLnBrk="1" fontAlgn="auto" latinLnBrk="0" hangingPunct="1">
              <a:lnSpc>
                <a:spcPct val="90000"/>
              </a:lnSpc>
              <a:spcBef>
                <a:spcPts val="0"/>
              </a:spcBef>
              <a:spcAft>
                <a:spcPts val="0"/>
              </a:spcAft>
              <a:buClrTx/>
              <a:buSzTx/>
              <a:buFont typeface="Calibri" panose="020F0502020204030204" pitchFamily="34" charset="0"/>
              <a:buChar char="‒"/>
              <a:tabLst/>
              <a:defRPr kumimoji="0" lang="en-US" sz="1350" b="0" i="1" u="none" strike="noStrike" kern="1200" cap="none" spc="0" normalizeH="0" baseline="0" noProof="0">
                <a:ln>
                  <a:noFill/>
                </a:ln>
                <a:solidFill>
                  <a:schemeClr val="bg1"/>
                </a:solidFill>
                <a:effectLst/>
                <a:uLnTx/>
                <a:uFillTx/>
                <a:latin typeface="Calibri" panose="020F0502020204030204"/>
                <a:ea typeface="Lato"/>
                <a:cs typeface="Lato"/>
                <a:sym typeface="Lato"/>
              </a:defRPr>
            </a:lvl2pPr>
            <a:lvl3pPr marL="642938" marR="0" lvl="2" indent="-128588" algn="ctr" defTabSz="514350" rtl="0" eaLnBrk="1" fontAlgn="auto" latinLnBrk="0" hangingPunct="1">
              <a:lnSpc>
                <a:spcPct val="90000"/>
              </a:lnSpc>
              <a:spcBef>
                <a:spcPts val="0"/>
              </a:spcBef>
              <a:spcAft>
                <a:spcPts val="0"/>
              </a:spcAft>
              <a:buClrTx/>
              <a:buSzTx/>
              <a:buFont typeface="Wingdings" panose="05000000000000000000" pitchFamily="2" charset="2"/>
              <a:buChar char="§"/>
              <a:tabLst/>
              <a:defRPr kumimoji="0" lang="en-US" sz="1125" b="0" i="1" u="none" strike="noStrike" kern="1200" cap="none" spc="0" normalizeH="0" baseline="0" noProof="0">
                <a:ln>
                  <a:noFill/>
                </a:ln>
                <a:solidFill>
                  <a:schemeClr val="bg1"/>
                </a:solidFill>
                <a:effectLst/>
                <a:uLnTx/>
                <a:uFillTx/>
                <a:latin typeface="Calibri" panose="020F0502020204030204"/>
                <a:ea typeface="Lato"/>
                <a:cs typeface="Lato"/>
                <a:sym typeface="Lato"/>
              </a:defRPr>
            </a:lvl3pPr>
            <a:lvl4pPr marL="900113" marR="0" lvl="3" indent="-128588" algn="ctr" defTabSz="514350" rtl="0" eaLnBrk="1" fontAlgn="auto" latinLnBrk="0" hangingPunct="1">
              <a:lnSpc>
                <a:spcPct val="90000"/>
              </a:lnSpc>
              <a:spcBef>
                <a:spcPts val="0"/>
              </a:spcBef>
              <a:spcAft>
                <a:spcPts val="0"/>
              </a:spcAft>
              <a:buClrTx/>
              <a:buSzTx/>
              <a:buFont typeface="Courier New" panose="02070309020205020404" pitchFamily="49" charset="0"/>
              <a:buChar char="o"/>
              <a:tabLst/>
              <a:defRPr kumimoji="0" lang="en-US" sz="1013" b="0" i="1" u="none" strike="noStrike" kern="1200" cap="none" spc="0" normalizeH="0" baseline="0" noProof="0">
                <a:ln>
                  <a:noFill/>
                </a:ln>
                <a:solidFill>
                  <a:schemeClr val="bg1"/>
                </a:solidFill>
                <a:effectLst/>
                <a:uLnTx/>
                <a:uFillTx/>
                <a:latin typeface="Calibri" panose="020F0502020204030204"/>
                <a:ea typeface="Lato"/>
                <a:cs typeface="Lato"/>
                <a:sym typeface="Lato"/>
              </a:defRPr>
            </a:lvl4pPr>
            <a:lvl5pPr marL="1157288" marR="0" lvl="4" indent="-128588" algn="ctr" defTabSz="514350" rtl="0" eaLnBrk="1" fontAlgn="auto" latinLnBrk="0" hangingPunct="1">
              <a:lnSpc>
                <a:spcPct val="90000"/>
              </a:lnSpc>
              <a:spcBef>
                <a:spcPts val="0"/>
              </a:spcBef>
              <a:spcAft>
                <a:spcPts val="0"/>
              </a:spcAft>
              <a:buClrTx/>
              <a:buSzTx/>
              <a:buFont typeface="Arial" panose="020B0604020202020204" pitchFamily="34" charset="0"/>
              <a:buChar char="•"/>
              <a:tabLst/>
              <a:defRPr kumimoji="0" lang="en-US" sz="1013" b="0" i="1" u="none" strike="noStrike" kern="1200" cap="none" spc="0" normalizeH="0" baseline="0" noProof="0">
                <a:ln>
                  <a:noFill/>
                </a:ln>
                <a:solidFill>
                  <a:schemeClr val="bg1"/>
                </a:solidFill>
                <a:effectLst/>
                <a:uLnTx/>
                <a:uFillTx/>
                <a:latin typeface="Calibri" panose="020F0502020204030204"/>
                <a:ea typeface="Lato"/>
                <a:cs typeface="Lato"/>
                <a:sym typeface="Lato"/>
              </a:defRPr>
            </a:lvl5pPr>
            <a:lvl6pPr marR="0" lvl="5" algn="ctr" rtl="0" eaLnBrk="1" hangingPunct="1">
              <a:lnSpc>
                <a:spcPct val="100000"/>
              </a:lnSpc>
              <a:spcBef>
                <a:spcPts val="0"/>
              </a:spcBef>
              <a:spcAft>
                <a:spcPts val="0"/>
              </a:spcAft>
              <a:buNone/>
              <a:defRPr sz="788" b="0" i="1" u="none" strike="noStrike" cap="none">
                <a:solidFill>
                  <a:srgbClr val="000000"/>
                </a:solidFill>
                <a:latin typeface="Arial"/>
                <a:ea typeface="Arial"/>
                <a:cs typeface="Arial"/>
                <a:sym typeface="Arial"/>
              </a:defRPr>
            </a:lvl6pPr>
            <a:lvl7pPr marR="0" lvl="6" algn="ctr" rtl="0" eaLnBrk="1" hangingPunct="1">
              <a:lnSpc>
                <a:spcPct val="100000"/>
              </a:lnSpc>
              <a:spcBef>
                <a:spcPts val="0"/>
              </a:spcBef>
              <a:spcAft>
                <a:spcPts val="0"/>
              </a:spcAft>
              <a:buNone/>
              <a:defRPr sz="788" b="0" i="1" u="none" strike="noStrike" cap="none">
                <a:solidFill>
                  <a:srgbClr val="000000"/>
                </a:solidFill>
                <a:latin typeface="Arial"/>
                <a:ea typeface="Arial"/>
                <a:cs typeface="Arial"/>
                <a:sym typeface="Arial"/>
              </a:defRPr>
            </a:lvl7pPr>
            <a:lvl8pPr marR="0" lvl="7" algn="ctr" rtl="0" eaLnBrk="1" hangingPunct="1">
              <a:lnSpc>
                <a:spcPct val="100000"/>
              </a:lnSpc>
              <a:spcBef>
                <a:spcPts val="0"/>
              </a:spcBef>
              <a:spcAft>
                <a:spcPts val="0"/>
              </a:spcAft>
              <a:buNone/>
              <a:defRPr sz="788" b="0" i="1" u="none" strike="noStrike" cap="none">
                <a:solidFill>
                  <a:srgbClr val="000000"/>
                </a:solidFill>
                <a:latin typeface="Arial"/>
                <a:ea typeface="Arial"/>
                <a:cs typeface="Arial"/>
                <a:sym typeface="Arial"/>
              </a:defRPr>
            </a:lvl8pPr>
            <a:lvl9pPr marR="0" lvl="8" algn="ctr" rtl="0" eaLnBrk="1" hangingPunct="1">
              <a:lnSpc>
                <a:spcPct val="100000"/>
              </a:lnSpc>
              <a:spcBef>
                <a:spcPts val="0"/>
              </a:spcBef>
              <a:spcAft>
                <a:spcPts val="0"/>
              </a:spcAft>
              <a:buNone/>
              <a:defRPr sz="788" b="0" i="1" u="none" strike="noStrike" cap="none">
                <a:solidFill>
                  <a:srgbClr val="000000"/>
                </a:solidFill>
                <a:latin typeface="Arial"/>
                <a:ea typeface="Arial"/>
                <a:cs typeface="Arial"/>
                <a:sym typeface="Arial"/>
              </a:defRPr>
            </a:lvl9pPr>
          </a:lstStyle>
          <a:p>
            <a:pPr marL="0" indent="0"/>
            <a:r>
              <a:rPr lang="en-US" dirty="0"/>
              <a:t>“Over and over and over again, for months, </a:t>
            </a:r>
            <a:r>
              <a:rPr lang="en-US" b="1" dirty="0"/>
              <a:t>his goal was to terrorize </a:t>
            </a:r>
            <a:r>
              <a:rPr lang="en-US" dirty="0"/>
              <a:t>me, and my whole family was victimized and </a:t>
            </a:r>
            <a:r>
              <a:rPr lang="en-US" b="1" dirty="0"/>
              <a:t>fearful </a:t>
            </a:r>
            <a:r>
              <a:rPr lang="en-US" dirty="0"/>
              <a:t>as a result…</a:t>
            </a:r>
            <a:br>
              <a:rPr lang="en-US" dirty="0"/>
            </a:br>
            <a:r>
              <a:rPr lang="en-US" dirty="0"/>
              <a:t/>
            </a:r>
            <a:br>
              <a:rPr lang="en-US" dirty="0"/>
            </a:br>
            <a:r>
              <a:rPr lang="en-US" dirty="0"/>
              <a:t>…I had no idea what his next move would be or </a:t>
            </a:r>
            <a:r>
              <a:rPr lang="en-US" b="1" dirty="0"/>
              <a:t>when – not if </a:t>
            </a:r>
            <a:r>
              <a:rPr lang="en-US" dirty="0"/>
              <a:t>– he would return.”</a:t>
            </a:r>
          </a:p>
          <a:p>
            <a:endParaRPr lang="en-US" sz="3000" dirty="0"/>
          </a:p>
          <a:p>
            <a:endParaRPr lang="en-US" sz="3000" dirty="0"/>
          </a:p>
        </p:txBody>
      </p:sp>
      <p:sp>
        <p:nvSpPr>
          <p:cNvPr id="7" name="Rectangle 6"/>
          <p:cNvSpPr/>
          <p:nvPr/>
        </p:nvSpPr>
        <p:spPr>
          <a:xfrm>
            <a:off x="663880" y="6158126"/>
            <a:ext cx="8086715" cy="523220"/>
          </a:xfrm>
          <a:prstGeom prst="rect">
            <a:avLst/>
          </a:prstGeom>
        </p:spPr>
        <p:txBody>
          <a:bodyPr wrap="square">
            <a:spAutoFit/>
          </a:bodyPr>
          <a:lstStyle/>
          <a:p>
            <a:pPr algn="r"/>
            <a:r>
              <a:rPr lang="en-US" sz="1400" dirty="0" smtClean="0">
                <a:solidFill>
                  <a:srgbClr val="002060"/>
                </a:solidFill>
              </a:rPr>
              <a:t>Smith, Darrell. (2017. June 13). ‘He did </a:t>
            </a:r>
            <a:r>
              <a:rPr lang="en-US" sz="1400" dirty="0">
                <a:solidFill>
                  <a:srgbClr val="002060"/>
                </a:solidFill>
              </a:rPr>
              <a:t>n</a:t>
            </a:r>
            <a:r>
              <a:rPr lang="en-US" sz="1400" dirty="0" smtClean="0">
                <a:solidFill>
                  <a:srgbClr val="002060"/>
                </a:solidFill>
              </a:rPr>
              <a:t>ot </a:t>
            </a:r>
            <a:r>
              <a:rPr lang="en-US" sz="1400" dirty="0">
                <a:solidFill>
                  <a:srgbClr val="002060"/>
                </a:solidFill>
              </a:rPr>
              <a:t>g</a:t>
            </a:r>
            <a:r>
              <a:rPr lang="en-US" sz="1400" dirty="0" smtClean="0">
                <a:solidFill>
                  <a:srgbClr val="002060"/>
                </a:solidFill>
              </a:rPr>
              <a:t>ive </a:t>
            </a:r>
            <a:r>
              <a:rPr lang="en-US" sz="1400" dirty="0">
                <a:solidFill>
                  <a:srgbClr val="002060"/>
                </a:solidFill>
              </a:rPr>
              <a:t>u</a:t>
            </a:r>
            <a:r>
              <a:rPr lang="en-US" sz="1400" dirty="0" smtClean="0">
                <a:solidFill>
                  <a:srgbClr val="002060"/>
                </a:solidFill>
              </a:rPr>
              <a:t>p’, </a:t>
            </a:r>
            <a:r>
              <a:rPr lang="en-US" sz="1400" dirty="0">
                <a:solidFill>
                  <a:srgbClr val="002060"/>
                </a:solidFill>
              </a:rPr>
              <a:t>m</a:t>
            </a:r>
            <a:r>
              <a:rPr lang="en-US" sz="1400" dirty="0" smtClean="0">
                <a:solidFill>
                  <a:srgbClr val="002060"/>
                </a:solidFill>
              </a:rPr>
              <a:t>urder victim says of ex who stalked, terrorized her. Sacramento Bee.</a:t>
            </a:r>
            <a:endParaRPr lang="en-US" sz="1400" dirty="0">
              <a:solidFill>
                <a:srgbClr val="002060"/>
              </a:solidFill>
            </a:endParaRPr>
          </a:p>
        </p:txBody>
      </p:sp>
    </p:spTree>
    <p:extLst>
      <p:ext uri="{BB962C8B-B14F-4D97-AF65-F5344CB8AC3E}">
        <p14:creationId xmlns:p14="http://schemas.microsoft.com/office/powerpoint/2010/main" val="780950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AE96EE0-C616-9B43-AB91-239B8A2629B0}"/>
              </a:ext>
            </a:extLst>
          </p:cNvPr>
          <p:cNvGraphicFramePr>
            <a:graphicFrameLocks noGrp="1"/>
          </p:cNvGraphicFramePr>
          <p:nvPr>
            <p:ph idx="1"/>
            <p:extLst>
              <p:ext uri="{D42A27DB-BD31-4B8C-83A1-F6EECF244321}">
                <p14:modId xmlns:p14="http://schemas.microsoft.com/office/powerpoint/2010/main" val="3355540244"/>
              </p:ext>
            </p:extLst>
          </p:nvPr>
        </p:nvGraphicFramePr>
        <p:xfrm>
          <a:off x="116236" y="2382077"/>
          <a:ext cx="891152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t="27638" b="17945"/>
          <a:stretch/>
        </p:blipFill>
        <p:spPr>
          <a:xfrm>
            <a:off x="-1" y="484177"/>
            <a:ext cx="9144000" cy="1562794"/>
          </a:xfrm>
          <a:prstGeom prst="rect">
            <a:avLst/>
          </a:prstGeom>
        </p:spPr>
      </p:pic>
    </p:spTree>
    <p:extLst>
      <p:ext uri="{BB962C8B-B14F-4D97-AF65-F5344CB8AC3E}">
        <p14:creationId xmlns:p14="http://schemas.microsoft.com/office/powerpoint/2010/main" val="2189276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755" y="2176543"/>
            <a:ext cx="8902245" cy="1143000"/>
          </a:xfrm>
        </p:spPr>
        <p:txBody>
          <a:bodyPr>
            <a:noAutofit/>
          </a:bodyPr>
          <a:lstStyle/>
          <a:p>
            <a:r>
              <a:rPr lang="en-US" sz="8000" dirty="0">
                <a:latin typeface="Brandon grotesque bold"/>
              </a:rPr>
              <a:t>What will </a:t>
            </a:r>
            <a:r>
              <a:rPr lang="en-US" sz="8000" b="1" dirty="0">
                <a:latin typeface="Brandon grotesque bold"/>
              </a:rPr>
              <a:t>you</a:t>
            </a:r>
            <a:r>
              <a:rPr lang="en-US" sz="8000" dirty="0">
                <a:latin typeface="Brandon grotesque bold"/>
              </a:rPr>
              <a:t> do to address stalking?</a:t>
            </a:r>
            <a:r>
              <a:rPr lang="en-US" sz="8000" dirty="0">
                <a:solidFill>
                  <a:srgbClr val="002060"/>
                </a:solidFill>
                <a:latin typeface="Brandon grotesque bold"/>
              </a:rPr>
              <a:t>?</a:t>
            </a:r>
          </a:p>
        </p:txBody>
      </p:sp>
    </p:spTree>
    <p:extLst>
      <p:ext uri="{BB962C8B-B14F-4D97-AF65-F5344CB8AC3E}">
        <p14:creationId xmlns:p14="http://schemas.microsoft.com/office/powerpoint/2010/main" val="40794676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5123"/>
            <a:ext cx="7886700" cy="1325563"/>
          </a:xfrm>
        </p:spPr>
        <p:txBody>
          <a:bodyPr/>
          <a:lstStyle/>
          <a:p>
            <a:r>
              <a:rPr lang="en-US" dirty="0" smtClean="0"/>
              <a:t>Office of Violence Against Women</a:t>
            </a:r>
            <a:endParaRPr lang="en-US" dirty="0"/>
          </a:p>
        </p:txBody>
      </p:sp>
      <p:sp>
        <p:nvSpPr>
          <p:cNvPr id="3" name="Content Placeholder 2"/>
          <p:cNvSpPr>
            <a:spLocks noGrp="1"/>
          </p:cNvSpPr>
          <p:nvPr>
            <p:ph idx="1"/>
          </p:nvPr>
        </p:nvSpPr>
        <p:spPr/>
        <p:txBody>
          <a:bodyPr/>
          <a:lstStyle/>
          <a:p>
            <a:pPr marL="0" indent="0">
              <a:buNone/>
            </a:pPr>
            <a:r>
              <a:rPr lang="en-US" dirty="0"/>
              <a:t>This project was supported by Grant No. 2017-TA-AX-K074 awarded by the U.S. Department of Justice, Office on Violence Against Women (OVW). The opinions, findings, conclusions, and recommendations expressed in this program are those of the authors and do not necessarily reflect the views of OVW.</a:t>
            </a:r>
          </a:p>
        </p:txBody>
      </p:sp>
    </p:spTree>
    <p:extLst>
      <p:ext uri="{BB962C8B-B14F-4D97-AF65-F5344CB8AC3E}">
        <p14:creationId xmlns:p14="http://schemas.microsoft.com/office/powerpoint/2010/main" val="2920751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1C7876E-46E6-1545-A525-4675A8AD379F}"/>
              </a:ext>
            </a:extLst>
          </p:cNvPr>
          <p:cNvGraphicFramePr>
            <a:graphicFrameLocks noGrp="1"/>
          </p:cNvGraphicFramePr>
          <p:nvPr>
            <p:ph sz="quarter" idx="4294967295"/>
            <p:extLst>
              <p:ext uri="{D42A27DB-BD31-4B8C-83A1-F6EECF244321}">
                <p14:modId xmlns:p14="http://schemas.microsoft.com/office/powerpoint/2010/main" val="2390087353"/>
              </p:ext>
            </p:extLst>
          </p:nvPr>
        </p:nvGraphicFramePr>
        <p:xfrm>
          <a:off x="293914" y="1424354"/>
          <a:ext cx="8340132" cy="5433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3043" y="158261"/>
            <a:ext cx="5482741" cy="1055077"/>
          </a:xfrm>
          <a:prstGeom prst="rect">
            <a:avLst/>
          </a:prstGeom>
        </p:spPr>
      </p:pic>
    </p:spTree>
    <p:extLst>
      <p:ext uri="{BB962C8B-B14F-4D97-AF65-F5344CB8AC3E}">
        <p14:creationId xmlns:p14="http://schemas.microsoft.com/office/powerpoint/2010/main" val="2199080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9144000" cy="1325563"/>
          </a:xfrm>
        </p:spPr>
        <p:txBody>
          <a:bodyPr/>
          <a:lstStyle/>
          <a:p>
            <a:pPr algn="ctr"/>
            <a:r>
              <a:rPr lang="en-US" b="1" dirty="0"/>
              <a:t>www.StalkingAwareness.org</a:t>
            </a:r>
          </a:p>
        </p:txBody>
      </p:sp>
      <p:sp>
        <p:nvSpPr>
          <p:cNvPr id="3" name="Content Placeholder 2"/>
          <p:cNvSpPr>
            <a:spLocks noGrp="1"/>
          </p:cNvSpPr>
          <p:nvPr>
            <p:ph idx="1"/>
          </p:nvPr>
        </p:nvSpPr>
        <p:spPr>
          <a:xfrm>
            <a:off x="0" y="1825625"/>
            <a:ext cx="9144000" cy="4351338"/>
          </a:xfrm>
        </p:spPr>
        <p:txBody>
          <a:bodyPr/>
          <a:lstStyle/>
          <a:p>
            <a:pPr lvl="1" algn="ctr"/>
            <a:r>
              <a:rPr lang="en-US" sz="3600" dirty="0"/>
              <a:t>Training modules</a:t>
            </a:r>
          </a:p>
          <a:p>
            <a:pPr lvl="1" algn="ctr"/>
            <a:r>
              <a:rPr lang="en-US" sz="3600" dirty="0"/>
              <a:t>Victim resources</a:t>
            </a:r>
          </a:p>
          <a:p>
            <a:pPr lvl="1" algn="ctr"/>
            <a:r>
              <a:rPr lang="en-US" sz="3600" dirty="0"/>
              <a:t>Practitioner guides</a:t>
            </a:r>
          </a:p>
          <a:p>
            <a:pPr lvl="1" algn="ctr"/>
            <a:r>
              <a:rPr lang="en-US" sz="3600" dirty="0"/>
              <a:t>Webinars</a:t>
            </a:r>
          </a:p>
          <a:p>
            <a:pPr lvl="1"/>
            <a:endParaRPr lang="en-US" dirty="0"/>
          </a:p>
        </p:txBody>
      </p:sp>
      <p:sp>
        <p:nvSpPr>
          <p:cNvPr id="10" name="TextBox 9">
            <a:extLst>
              <a:ext uri="{FF2B5EF4-FFF2-40B4-BE49-F238E27FC236}">
                <a16:creationId xmlns:a16="http://schemas.microsoft.com/office/drawing/2014/main" id="{3A38E44A-7489-A14D-B9FC-FC6A0BF76FBE}"/>
              </a:ext>
            </a:extLst>
          </p:cNvPr>
          <p:cNvSpPr txBox="1"/>
          <p:nvPr/>
        </p:nvSpPr>
        <p:spPr>
          <a:xfrm>
            <a:off x="3401899" y="4461504"/>
            <a:ext cx="60883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u="none" dirty="0">
                <a:solidFill>
                  <a:srgbClr val="163259"/>
                </a:solidFill>
                <a:latin typeface="Brandon grotesque bold"/>
              </a:rPr>
              <a:t>@</a:t>
            </a:r>
            <a:r>
              <a:rPr lang="en-US" sz="4400" b="0" u="none" dirty="0" err="1">
                <a:solidFill>
                  <a:srgbClr val="163259"/>
                </a:solidFill>
                <a:latin typeface="Brandon grotesque bold"/>
              </a:rPr>
              <a:t>followuslegally</a:t>
            </a:r>
            <a:endParaRPr lang="en-US" sz="4400" b="0" u="none" dirty="0">
              <a:solidFill>
                <a:srgbClr val="163259"/>
              </a:solidFill>
              <a:latin typeface="Brandon grotesque bold"/>
            </a:endParaRPr>
          </a:p>
        </p:txBody>
      </p:sp>
      <p:pic>
        <p:nvPicPr>
          <p:cNvPr id="11" name="Picture 10">
            <a:extLst>
              <a:ext uri="{FF2B5EF4-FFF2-40B4-BE49-F238E27FC236}">
                <a16:creationId xmlns:a16="http://schemas.microsoft.com/office/drawing/2014/main" id="{6DAD657F-A792-DD42-8B89-4E08604E2B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5009" y="4537140"/>
            <a:ext cx="700766" cy="693805"/>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3090" y="4528734"/>
            <a:ext cx="702211" cy="70221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352" y="4642172"/>
            <a:ext cx="466928" cy="466928"/>
          </a:xfrm>
          <a:prstGeom prst="rect">
            <a:avLst/>
          </a:prstGeom>
        </p:spPr>
      </p:pic>
    </p:spTree>
    <p:extLst>
      <p:ext uri="{BB962C8B-B14F-4D97-AF65-F5344CB8AC3E}">
        <p14:creationId xmlns:p14="http://schemas.microsoft.com/office/powerpoint/2010/main" val="4129791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3457" y="2931093"/>
            <a:ext cx="10523621" cy="1790700"/>
          </a:xfrm>
        </p:spPr>
        <p:txBody>
          <a:bodyPr>
            <a:normAutofit/>
          </a:bodyPr>
          <a:lstStyle/>
          <a:p>
            <a:r>
              <a:rPr lang="en-US" sz="8000" b="1" dirty="0">
                <a:solidFill>
                  <a:schemeClr val="bg1"/>
                </a:solidFill>
              </a:rPr>
              <a:t>Thank You!</a:t>
            </a:r>
          </a:p>
        </p:txBody>
      </p:sp>
      <p:sp>
        <p:nvSpPr>
          <p:cNvPr id="5" name="TextBox 4"/>
          <p:cNvSpPr txBox="1"/>
          <p:nvPr/>
        </p:nvSpPr>
        <p:spPr>
          <a:xfrm>
            <a:off x="1143000" y="1938033"/>
            <a:ext cx="6858000" cy="769441"/>
          </a:xfrm>
          <a:prstGeom prst="rect">
            <a:avLst/>
          </a:prstGeom>
          <a:noFill/>
        </p:spPr>
        <p:txBody>
          <a:bodyPr wrap="square" rtlCol="0">
            <a:spAutoFit/>
          </a:bodyPr>
          <a:lstStyle/>
          <a:p>
            <a:pPr algn="ctr"/>
            <a:r>
              <a:rPr lang="en-US" sz="4400" dirty="0">
                <a:solidFill>
                  <a:schemeClr val="bg1"/>
                </a:solidFill>
                <a:latin typeface="Brandon Grotesque Medium" panose="020B0603020203060202" pitchFamily="34" charset="0"/>
              </a:rPr>
              <a:t>www.StalkingAwareness.org</a:t>
            </a:r>
          </a:p>
        </p:txBody>
      </p:sp>
    </p:spTree>
    <p:extLst>
      <p:ext uri="{BB962C8B-B14F-4D97-AF65-F5344CB8AC3E}">
        <p14:creationId xmlns:p14="http://schemas.microsoft.com/office/powerpoint/2010/main" val="1372492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4321"/>
            <a:ext cx="8924783" cy="1325563"/>
          </a:xfrm>
        </p:spPr>
        <p:txBody>
          <a:bodyPr/>
          <a:lstStyle/>
          <a:p>
            <a:r>
              <a:rPr lang="en-US" dirty="0"/>
              <a:t>Renee Sue O’Neal (1982 - 2017)</a:t>
            </a:r>
          </a:p>
        </p:txBody>
      </p:sp>
      <p:pic>
        <p:nvPicPr>
          <p:cNvPr id="4" name="Picture 3" descr="Photo of stalking/femicide victim Renee Sue O'Neal"/>
          <p:cNvPicPr>
            <a:picLocks noChangeAspect="1"/>
          </p:cNvPicPr>
          <p:nvPr/>
        </p:nvPicPr>
        <p:blipFill>
          <a:blip r:embed="rId3"/>
          <a:stretch>
            <a:fillRect/>
          </a:stretch>
        </p:blipFill>
        <p:spPr>
          <a:xfrm>
            <a:off x="434549" y="1321242"/>
            <a:ext cx="8414179" cy="5255172"/>
          </a:xfrm>
          <a:prstGeom prst="rect">
            <a:avLst/>
          </a:prstGeom>
        </p:spPr>
      </p:pic>
    </p:spTree>
    <p:extLst>
      <p:ext uri="{BB962C8B-B14F-4D97-AF65-F5344CB8AC3E}">
        <p14:creationId xmlns:p14="http://schemas.microsoft.com/office/powerpoint/2010/main" val="3324680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Stalking: Prevalent and Serious</a:t>
            </a:r>
            <a:endParaRPr lang="en-US" dirty="0"/>
          </a:p>
        </p:txBody>
      </p:sp>
      <p:sp>
        <p:nvSpPr>
          <p:cNvPr id="5" name="Content Placeholder 4">
            <a:extLst>
              <a:ext uri="{FF2B5EF4-FFF2-40B4-BE49-F238E27FC236}">
                <a16:creationId xmlns:a16="http://schemas.microsoft.com/office/drawing/2014/main" id="{6F897559-EC39-F144-8C78-438A22566023}"/>
              </a:ext>
            </a:extLst>
          </p:cNvPr>
          <p:cNvSpPr>
            <a:spLocks noGrp="1"/>
          </p:cNvSpPr>
          <p:nvPr>
            <p:ph idx="1"/>
          </p:nvPr>
        </p:nvSpPr>
        <p:spPr/>
        <p:txBody>
          <a:bodyPr>
            <a:normAutofit/>
          </a:bodyPr>
          <a:lstStyle/>
          <a:p>
            <a:r>
              <a:rPr lang="en-US" dirty="0">
                <a:solidFill>
                  <a:srgbClr val="002959"/>
                </a:solidFill>
                <a:latin typeface="Brandon grotesque bold"/>
              </a:rPr>
              <a:t>Over 25 million people have been stalked in the United States over the course of their lifetimes</a:t>
            </a:r>
            <a:r>
              <a:rPr lang="en-US" dirty="0" smtClean="0">
                <a:solidFill>
                  <a:srgbClr val="002959"/>
                </a:solidFill>
                <a:latin typeface="Brandon grotesque bold"/>
              </a:rPr>
              <a:t>.</a:t>
            </a:r>
          </a:p>
          <a:p>
            <a:endParaRPr lang="en-US" dirty="0">
              <a:solidFill>
                <a:srgbClr val="002959"/>
              </a:solidFill>
              <a:latin typeface="Brandon grotesque bold"/>
            </a:endParaRPr>
          </a:p>
          <a:p>
            <a:r>
              <a:rPr lang="en-US" dirty="0" smtClean="0">
                <a:solidFill>
                  <a:srgbClr val="002959"/>
                </a:solidFill>
                <a:latin typeface="Brandon grotesque bold"/>
              </a:rPr>
              <a:t>76</a:t>
            </a:r>
            <a:r>
              <a:rPr lang="en-US" dirty="0">
                <a:solidFill>
                  <a:srgbClr val="002959"/>
                </a:solidFill>
                <a:latin typeface="Brandon grotesque bold"/>
              </a:rPr>
              <a:t>% of femicide victims were stalked before being murdered</a:t>
            </a:r>
            <a:r>
              <a:rPr lang="en-US" dirty="0" smtClean="0">
                <a:solidFill>
                  <a:srgbClr val="002959"/>
                </a:solidFill>
                <a:latin typeface="Brandon grotesque bold"/>
              </a:rPr>
              <a:t>.</a:t>
            </a:r>
          </a:p>
        </p:txBody>
      </p:sp>
      <p:sp>
        <p:nvSpPr>
          <p:cNvPr id="3" name="Rectangle 2"/>
          <p:cNvSpPr/>
          <p:nvPr/>
        </p:nvSpPr>
        <p:spPr>
          <a:xfrm>
            <a:off x="232756" y="5288143"/>
            <a:ext cx="8911244" cy="2190856"/>
          </a:xfrm>
          <a:prstGeom prst="rect">
            <a:avLst/>
          </a:prstGeom>
        </p:spPr>
        <p:txBody>
          <a:bodyPr wrap="square">
            <a:spAutoFit/>
          </a:bodyPr>
          <a:lstStyle/>
          <a:p>
            <a:pPr marR="0" lvl="0" algn="r">
              <a:lnSpc>
                <a:spcPct val="95000"/>
              </a:lnSpc>
              <a:spcBef>
                <a:spcPts val="520"/>
              </a:spcBef>
              <a:spcAft>
                <a:spcPts val="0"/>
              </a:spcAft>
            </a:pPr>
            <a:r>
              <a:rPr lang="en-US" sz="1400" dirty="0">
                <a:solidFill>
                  <a:srgbClr val="002060"/>
                </a:solidFill>
                <a:ea typeface="Bookman Old Style" panose="02050604050505020204" pitchFamily="18" charset="0"/>
                <a:cs typeface="Bookman Old Style" panose="02050604050505020204" pitchFamily="18" charset="0"/>
              </a:rPr>
              <a:t>Smith, S.G., Zhang, X., </a:t>
            </a:r>
            <a:r>
              <a:rPr lang="en-US" sz="1400" dirty="0" err="1">
                <a:solidFill>
                  <a:srgbClr val="002060"/>
                </a:solidFill>
                <a:ea typeface="Bookman Old Style" panose="02050604050505020204" pitchFamily="18" charset="0"/>
                <a:cs typeface="Bookman Old Style" panose="02050604050505020204" pitchFamily="18" charset="0"/>
              </a:rPr>
              <a:t>Basile</a:t>
            </a:r>
            <a:r>
              <a:rPr lang="en-US" sz="1400" dirty="0">
                <a:solidFill>
                  <a:srgbClr val="002060"/>
                </a:solidFill>
                <a:ea typeface="Bookman Old Style" panose="02050604050505020204" pitchFamily="18" charset="0"/>
                <a:cs typeface="Bookman Old Style" panose="02050604050505020204" pitchFamily="18" charset="0"/>
              </a:rPr>
              <a:t>, K.C., Merrick, M.T., Wang, J., </a:t>
            </a:r>
            <a:r>
              <a:rPr lang="en-US" sz="1400" dirty="0" err="1">
                <a:solidFill>
                  <a:srgbClr val="002060"/>
                </a:solidFill>
                <a:ea typeface="Bookman Old Style" panose="02050604050505020204" pitchFamily="18" charset="0"/>
                <a:cs typeface="Bookman Old Style" panose="02050604050505020204" pitchFamily="18" charset="0"/>
              </a:rPr>
              <a:t>Kresnow</a:t>
            </a:r>
            <a:r>
              <a:rPr lang="en-US" sz="1400" dirty="0">
                <a:solidFill>
                  <a:srgbClr val="002060"/>
                </a:solidFill>
                <a:ea typeface="Bookman Old Style" panose="02050604050505020204" pitchFamily="18" charset="0"/>
                <a:cs typeface="Bookman Old Style" panose="02050604050505020204" pitchFamily="18" charset="0"/>
              </a:rPr>
              <a:t>, M., </a:t>
            </a:r>
            <a:r>
              <a:rPr lang="en-US" sz="1400" dirty="0">
                <a:solidFill>
                  <a:srgbClr val="002060"/>
                </a:solidFill>
                <a:ea typeface="Bookman Old Style" panose="02050604050505020204" pitchFamily="18" charset="0"/>
                <a:cs typeface="Calibri" panose="020F0502020204030204" pitchFamily="34" charset="0"/>
              </a:rPr>
              <a:t>&amp; </a:t>
            </a:r>
            <a:r>
              <a:rPr lang="en-US" sz="1400" dirty="0">
                <a:solidFill>
                  <a:srgbClr val="002060"/>
                </a:solidFill>
                <a:ea typeface="Bookman Old Style" panose="02050604050505020204" pitchFamily="18" charset="0"/>
                <a:cs typeface="Bookman Old Style" panose="02050604050505020204" pitchFamily="18" charset="0"/>
              </a:rPr>
              <a:t>Chen, J. (2018). The National Intimate Partner and Sexual Violence Survey (NISVS): 2015 Data Brief. Atlanta, GA: National Center for Injury Prevention and Control, Centers for Disease Control and Prevention</a:t>
            </a:r>
            <a:r>
              <a:rPr lang="en-US" sz="1400" dirty="0" smtClean="0">
                <a:solidFill>
                  <a:srgbClr val="002060"/>
                </a:solidFill>
                <a:ea typeface="Bookman Old Style" panose="02050604050505020204" pitchFamily="18" charset="0"/>
                <a:cs typeface="Bookman Old Style" panose="02050604050505020204" pitchFamily="18" charset="0"/>
              </a:rPr>
              <a:t>.</a:t>
            </a:r>
          </a:p>
          <a:p>
            <a:pPr marR="0" lvl="0" algn="r">
              <a:lnSpc>
                <a:spcPct val="95000"/>
              </a:lnSpc>
              <a:spcBef>
                <a:spcPts val="520"/>
              </a:spcBef>
              <a:spcAft>
                <a:spcPts val="0"/>
              </a:spcAft>
            </a:pPr>
            <a:endParaRPr lang="en-US" sz="1400" dirty="0" smtClean="0">
              <a:solidFill>
                <a:srgbClr val="002060"/>
              </a:solidFill>
              <a:effectLst/>
              <a:ea typeface="Bookman Old Style" panose="02050604050505020204" pitchFamily="18" charset="0"/>
              <a:cs typeface="Bookman Old Style" panose="02050604050505020204" pitchFamily="18" charset="0"/>
            </a:endParaRPr>
          </a:p>
          <a:p>
            <a:pPr algn="r">
              <a:lnSpc>
                <a:spcPct val="95000"/>
              </a:lnSpc>
              <a:spcBef>
                <a:spcPts val="520"/>
              </a:spcBef>
            </a:pPr>
            <a:r>
              <a:rPr lang="en-US" sz="1400" dirty="0">
                <a:solidFill>
                  <a:srgbClr val="002060"/>
                </a:solidFill>
              </a:rPr>
              <a:t>McFarlane, J., Campbell, J.C., Wilt, S., Ulrich, Y., &amp; Xu, X. (1999). Stalking and Intimate Partner </a:t>
            </a:r>
            <a:r>
              <a:rPr lang="en-US" sz="1400" dirty="0" err="1">
                <a:solidFill>
                  <a:srgbClr val="002060"/>
                </a:solidFill>
              </a:rPr>
              <a:t>Femicide</a:t>
            </a:r>
            <a:r>
              <a:rPr lang="en-US" sz="1400" dirty="0">
                <a:solidFill>
                  <a:srgbClr val="002060"/>
                </a:solidFill>
              </a:rPr>
              <a:t>. </a:t>
            </a:r>
            <a:r>
              <a:rPr lang="en-US" sz="1400" i="1" dirty="0">
                <a:solidFill>
                  <a:srgbClr val="002060"/>
                </a:solidFill>
              </a:rPr>
              <a:t>Homicide Studies 3</a:t>
            </a:r>
            <a:r>
              <a:rPr lang="en-US" sz="1400" dirty="0">
                <a:solidFill>
                  <a:srgbClr val="002060"/>
                </a:solidFill>
              </a:rPr>
              <a:t> (4), 300-316. Retrieved from http://ncdsv.org/images/HomicideStudies_StalkingAndIntimatePartnerFemicide_11-1999.pdf. </a:t>
            </a:r>
          </a:p>
          <a:p>
            <a:pPr marR="0" lvl="0" algn="r">
              <a:lnSpc>
                <a:spcPct val="95000"/>
              </a:lnSpc>
              <a:spcBef>
                <a:spcPts val="520"/>
              </a:spcBef>
              <a:spcAft>
                <a:spcPts val="0"/>
              </a:spcAft>
            </a:pPr>
            <a:endParaRPr lang="en-US" sz="1400" dirty="0">
              <a:solidFill>
                <a:srgbClr val="002060"/>
              </a:solidFill>
              <a:effectLst/>
              <a:ea typeface="Bookman Old Style" panose="02050604050505020204" pitchFamily="18" charset="0"/>
              <a:cs typeface="Bookman Old Style" panose="02050604050505020204" pitchFamily="18" charset="0"/>
            </a:endParaRPr>
          </a:p>
          <a:p>
            <a:pPr marR="0" lvl="0" algn="r">
              <a:lnSpc>
                <a:spcPct val="95000"/>
              </a:lnSpc>
              <a:spcBef>
                <a:spcPts val="520"/>
              </a:spcBef>
              <a:spcAft>
                <a:spcPts val="0"/>
              </a:spcAft>
            </a:pPr>
            <a:endParaRPr lang="en-US" sz="1400" dirty="0">
              <a:solidFill>
                <a:srgbClr val="002060"/>
              </a:solidFill>
              <a:effectLst/>
              <a:ea typeface="Bookman Old Style" panose="02050604050505020204" pitchFamily="18" charset="0"/>
              <a:cs typeface="Bookman Old Style" panose="02050604050505020204" pitchFamily="18" charset="0"/>
            </a:endParaRPr>
          </a:p>
        </p:txBody>
      </p:sp>
    </p:spTree>
    <p:extLst>
      <p:ext uri="{BB962C8B-B14F-4D97-AF65-F5344CB8AC3E}">
        <p14:creationId xmlns:p14="http://schemas.microsoft.com/office/powerpoint/2010/main" val="1389772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8000" dirty="0">
                <a:solidFill>
                  <a:schemeClr val="bg1"/>
                </a:solidFill>
                <a:latin typeface="Brandon Grotesque Bold" panose="020B0803020203060202" pitchFamily="34" charset="0"/>
              </a:rPr>
              <a:t>Defining Stalking</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9619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Behavioral Definition</a:t>
            </a:r>
            <a:endParaRPr lang="en-US" dirty="0"/>
          </a:p>
        </p:txBody>
      </p:sp>
      <p:sp>
        <p:nvSpPr>
          <p:cNvPr id="3" name="Content Placeholder 2"/>
          <p:cNvSpPr>
            <a:spLocks noGrp="1"/>
          </p:cNvSpPr>
          <p:nvPr>
            <p:ph idx="1"/>
          </p:nvPr>
        </p:nvSpPr>
        <p:spPr/>
        <p:txBody>
          <a:bodyPr>
            <a:normAutofit/>
          </a:bodyPr>
          <a:lstStyle/>
          <a:p>
            <a:pPr marL="0" indent="0">
              <a:buNone/>
            </a:pPr>
            <a:r>
              <a:rPr lang="en-US" sz="4000" b="1" dirty="0"/>
              <a:t>Stalking:</a:t>
            </a:r>
          </a:p>
          <a:p>
            <a:pPr marL="457200" lvl="1" indent="0">
              <a:buNone/>
            </a:pPr>
            <a:endParaRPr lang="en-US" sz="3600" dirty="0">
              <a:solidFill>
                <a:srgbClr val="002D59"/>
              </a:solidFill>
              <a:latin typeface="Brandon Grotesque Regular"/>
            </a:endParaRPr>
          </a:p>
          <a:p>
            <a:pPr marL="457200" lvl="1" indent="0">
              <a:buNone/>
            </a:pPr>
            <a:r>
              <a:rPr lang="en-US" sz="3600" dirty="0">
                <a:solidFill>
                  <a:srgbClr val="002D59"/>
                </a:solidFill>
              </a:rPr>
              <a:t>A pattern of behavior directed at a specific person that would cause a reasonable person to feel fear.</a:t>
            </a:r>
          </a:p>
        </p:txBody>
      </p:sp>
    </p:spTree>
    <p:extLst>
      <p:ext uri="{BB962C8B-B14F-4D97-AF65-F5344CB8AC3E}">
        <p14:creationId xmlns:p14="http://schemas.microsoft.com/office/powerpoint/2010/main" val="7051167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Behavioral Definition</a:t>
            </a:r>
            <a:endParaRPr lang="en-US" dirty="0"/>
          </a:p>
        </p:txBody>
      </p:sp>
      <p:sp>
        <p:nvSpPr>
          <p:cNvPr id="3" name="Content Placeholder 2"/>
          <p:cNvSpPr>
            <a:spLocks noGrp="1"/>
          </p:cNvSpPr>
          <p:nvPr>
            <p:ph idx="1"/>
          </p:nvPr>
        </p:nvSpPr>
        <p:spPr/>
        <p:txBody>
          <a:bodyPr/>
          <a:lstStyle/>
          <a:p>
            <a:endParaRPr lang="en-US"/>
          </a:p>
        </p:txBody>
      </p:sp>
      <p:sp>
        <p:nvSpPr>
          <p:cNvPr id="5" name="Content Placeholder 2"/>
          <p:cNvSpPr txBox="1">
            <a:spLocks/>
          </p:cNvSpPr>
          <p:nvPr/>
        </p:nvSpPr>
        <p:spPr>
          <a:xfrm>
            <a:off x="781050" y="19780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2D5D"/>
              </a:buClr>
              <a:buFontTx/>
              <a:buChar char="*"/>
              <a:defRPr sz="2800" kern="1200">
                <a:solidFill>
                  <a:srgbClr val="002D5D"/>
                </a:solidFill>
                <a:latin typeface="Brandon Grotesque Medium" panose="020B0603020203060202" pitchFamily="34" charset="0"/>
                <a:ea typeface="+mn-ea"/>
                <a:cs typeface="+mn-cs"/>
              </a:defRPr>
            </a:lvl1pPr>
            <a:lvl2pPr marL="685800" indent="-228600" algn="l" defTabSz="914400" rtl="0" eaLnBrk="1" latinLnBrk="0" hangingPunct="1">
              <a:lnSpc>
                <a:spcPct val="90000"/>
              </a:lnSpc>
              <a:spcBef>
                <a:spcPts val="500"/>
              </a:spcBef>
              <a:buClr>
                <a:srgbClr val="002D5D"/>
              </a:buClr>
              <a:buFontTx/>
              <a:buChar char="*"/>
              <a:defRPr sz="2400" kern="1200">
                <a:solidFill>
                  <a:srgbClr val="002D5D"/>
                </a:solidFill>
                <a:latin typeface="Brandon Grotesque Medium" panose="020B0603020203060202" pitchFamily="34" charset="0"/>
                <a:ea typeface="+mn-ea"/>
                <a:cs typeface="+mn-cs"/>
              </a:defRPr>
            </a:lvl2pPr>
            <a:lvl3pPr marL="1143000" indent="-228600" algn="l" defTabSz="914400" rtl="0" eaLnBrk="1" latinLnBrk="0" hangingPunct="1">
              <a:lnSpc>
                <a:spcPct val="90000"/>
              </a:lnSpc>
              <a:spcBef>
                <a:spcPts val="500"/>
              </a:spcBef>
              <a:buClr>
                <a:srgbClr val="002D5D"/>
              </a:buClr>
              <a:buFontTx/>
              <a:buChar char="*"/>
              <a:defRPr sz="2000" kern="1200">
                <a:solidFill>
                  <a:srgbClr val="002D5D"/>
                </a:solidFill>
                <a:latin typeface="Brandon Grotesque Medium" panose="020B0603020203060202" pitchFamily="34" charset="0"/>
                <a:ea typeface="+mn-ea"/>
                <a:cs typeface="+mn-cs"/>
              </a:defRPr>
            </a:lvl3pPr>
            <a:lvl4pPr marL="1600200" indent="-228600" algn="l" defTabSz="914400" rtl="0" eaLnBrk="1" latinLnBrk="0" hangingPunct="1">
              <a:lnSpc>
                <a:spcPct val="90000"/>
              </a:lnSpc>
              <a:spcBef>
                <a:spcPts val="500"/>
              </a:spcBef>
              <a:buClr>
                <a:srgbClr val="002D5D"/>
              </a:buClr>
              <a:buFontTx/>
              <a:buChar char="*"/>
              <a:defRPr sz="1800" kern="1200">
                <a:solidFill>
                  <a:srgbClr val="002D5D"/>
                </a:solidFill>
                <a:latin typeface="Brandon Grotesque Medium" panose="020B0603020203060202" pitchFamily="34" charset="0"/>
                <a:ea typeface="+mn-ea"/>
                <a:cs typeface="+mn-cs"/>
              </a:defRPr>
            </a:lvl4pPr>
            <a:lvl5pPr marL="2057400" indent="-228600" algn="l" defTabSz="914400" rtl="0" eaLnBrk="1" latinLnBrk="0" hangingPunct="1">
              <a:lnSpc>
                <a:spcPct val="90000"/>
              </a:lnSpc>
              <a:spcBef>
                <a:spcPts val="500"/>
              </a:spcBef>
              <a:buClr>
                <a:srgbClr val="002D5D"/>
              </a:buClr>
              <a:buFontTx/>
              <a:buChar char="*"/>
              <a:defRPr sz="1800" kern="1200">
                <a:solidFill>
                  <a:srgbClr val="002D5D"/>
                </a:solidFill>
                <a:latin typeface="Brandon Grotesque Medium" panose="020B06030202030602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000" b="1" dirty="0" smtClean="0"/>
              <a:t>Stalking:</a:t>
            </a:r>
          </a:p>
          <a:p>
            <a:pPr marL="457200" lvl="1" indent="0">
              <a:buFontTx/>
              <a:buNone/>
            </a:pPr>
            <a:endParaRPr lang="en-US" sz="3600" dirty="0" smtClean="0">
              <a:solidFill>
                <a:srgbClr val="002D59"/>
              </a:solidFill>
              <a:latin typeface="Brandon Grotesque Regular"/>
            </a:endParaRPr>
          </a:p>
          <a:p>
            <a:pPr marL="457200" lvl="1" indent="0">
              <a:buFontTx/>
              <a:buNone/>
            </a:pPr>
            <a:r>
              <a:rPr lang="en-US" sz="3600" dirty="0" smtClean="0">
                <a:solidFill>
                  <a:srgbClr val="002D59"/>
                </a:solidFill>
              </a:rPr>
              <a:t>A </a:t>
            </a:r>
            <a:r>
              <a:rPr lang="en-US" sz="3600" b="1" dirty="0" smtClean="0">
                <a:solidFill>
                  <a:srgbClr val="002D59"/>
                </a:solidFill>
              </a:rPr>
              <a:t>pattern of behavior</a:t>
            </a:r>
            <a:r>
              <a:rPr lang="en-US" sz="3600" dirty="0" smtClean="0">
                <a:solidFill>
                  <a:srgbClr val="002D59"/>
                </a:solidFill>
              </a:rPr>
              <a:t> directed at a </a:t>
            </a:r>
            <a:r>
              <a:rPr lang="en-US" sz="3600" b="1" dirty="0" smtClean="0">
                <a:solidFill>
                  <a:srgbClr val="002D59"/>
                </a:solidFill>
              </a:rPr>
              <a:t>specific person </a:t>
            </a:r>
            <a:r>
              <a:rPr lang="en-US" sz="3600" dirty="0" smtClean="0">
                <a:solidFill>
                  <a:srgbClr val="002D59"/>
                </a:solidFill>
              </a:rPr>
              <a:t>that would cause a </a:t>
            </a:r>
            <a:r>
              <a:rPr lang="en-US" sz="3600" b="1" dirty="0" smtClean="0">
                <a:solidFill>
                  <a:srgbClr val="002D59"/>
                </a:solidFill>
              </a:rPr>
              <a:t>reasonable person </a:t>
            </a:r>
            <a:r>
              <a:rPr lang="en-US" sz="3600" dirty="0" smtClean="0">
                <a:solidFill>
                  <a:srgbClr val="002D59"/>
                </a:solidFill>
              </a:rPr>
              <a:t>to feel</a:t>
            </a:r>
            <a:r>
              <a:rPr lang="en-US" sz="3600" b="1" dirty="0" smtClean="0">
                <a:solidFill>
                  <a:srgbClr val="002D59"/>
                </a:solidFill>
              </a:rPr>
              <a:t> fear</a:t>
            </a:r>
            <a:r>
              <a:rPr lang="en-US" sz="3600" dirty="0" smtClean="0">
                <a:solidFill>
                  <a:srgbClr val="002D59"/>
                </a:solidFill>
              </a:rPr>
              <a:t>.</a:t>
            </a:r>
            <a:endParaRPr lang="en-US" sz="3600" dirty="0">
              <a:solidFill>
                <a:srgbClr val="002D59"/>
              </a:solidFill>
            </a:endParaRPr>
          </a:p>
        </p:txBody>
      </p:sp>
    </p:spTree>
    <p:extLst>
      <p:ext uri="{BB962C8B-B14F-4D97-AF65-F5344CB8AC3E}">
        <p14:creationId xmlns:p14="http://schemas.microsoft.com/office/powerpoint/2010/main" val="3792380759"/>
      </p:ext>
    </p:extLst>
  </p:cSld>
  <p:clrMapOvr>
    <a:masterClrMapping/>
  </p:clrMapOvr>
</p:sld>
</file>

<file path=ppt/theme/theme1.xml><?xml version="1.0" encoding="utf-8"?>
<a:theme xmlns:a="http://schemas.openxmlformats.org/drawingml/2006/main" name="SPARC Blu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RC Blue" id="{17C56041-7EC6-6842-87A8-4DAE51C45C14}" vid="{C3AD342D-793F-F144-935A-4F40A6C73E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6103</TotalTime>
  <Words>2945</Words>
  <Application>Microsoft Office PowerPoint</Application>
  <PresentationFormat>On-screen Show (4:3)</PresentationFormat>
  <Paragraphs>442</Paragraphs>
  <Slides>45</Slides>
  <Notes>44</Notes>
  <HiddenSlides>0</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60" baseType="lpstr">
      <vt:lpstr>Arial</vt:lpstr>
      <vt:lpstr>Bookman Old Style</vt:lpstr>
      <vt:lpstr>Brandon Grotesque Bold</vt:lpstr>
      <vt:lpstr>Brandon Grotesque Bold</vt:lpstr>
      <vt:lpstr>Brandon Grotesque Medium</vt:lpstr>
      <vt:lpstr>Brandon Grotesque Medium</vt:lpstr>
      <vt:lpstr>Brandon grotesque regular</vt:lpstr>
      <vt:lpstr>Brandon grotesque regular</vt:lpstr>
      <vt:lpstr>Brandonn grotesque regular</vt:lpstr>
      <vt:lpstr>Calibri</vt:lpstr>
      <vt:lpstr>Calibri Light</vt:lpstr>
      <vt:lpstr>Franklin Gothic Medium</vt:lpstr>
      <vt:lpstr>Lato</vt:lpstr>
      <vt:lpstr>SPARC Blue</vt:lpstr>
      <vt:lpstr>Worksheet</vt:lpstr>
      <vt:lpstr>Stalking:  Know it. Name It. Stop It.</vt:lpstr>
      <vt:lpstr>By the end of today’s workshop, participants will be able to: </vt:lpstr>
      <vt:lpstr>Trigger Warning</vt:lpstr>
      <vt:lpstr>Renee Sue O’Neal: Victim Statement</vt:lpstr>
      <vt:lpstr>Renee Sue O’Neal (1982 - 2017)</vt:lpstr>
      <vt:lpstr>Stalking: Prevalent and Serious</vt:lpstr>
      <vt:lpstr>Defining Stalking</vt:lpstr>
      <vt:lpstr>Behavioral Definition</vt:lpstr>
      <vt:lpstr>Behavioral Definition</vt:lpstr>
      <vt:lpstr>A Pattern of Behavior…</vt:lpstr>
      <vt:lpstr>…directed at a specific person…</vt:lpstr>
      <vt:lpstr>PowerPoint Presentation</vt:lpstr>
      <vt:lpstr>Group Discussion: What’s so Scary?</vt:lpstr>
      <vt:lpstr>PowerPoint Presentation</vt:lpstr>
      <vt:lpstr>Victim Responses: Is it Fear?</vt:lpstr>
      <vt:lpstr>PowerPoint Presentation</vt:lpstr>
      <vt:lpstr>Stalking Dynamics</vt:lpstr>
      <vt:lpstr>Prevalence in a Lifetime</vt:lpstr>
      <vt:lpstr>Victims</vt:lpstr>
      <vt:lpstr>Stalking Risk</vt:lpstr>
      <vt:lpstr>Perpetrators</vt:lpstr>
      <vt:lpstr>Relationships</vt:lpstr>
      <vt:lpstr>Victim &amp; Offender Relationship</vt:lpstr>
      <vt:lpstr>Identifying a Pattern of Behavior</vt:lpstr>
      <vt:lpstr>Identifying a Pattern of Behavior</vt:lpstr>
      <vt:lpstr>Stalking Behaviors</vt:lpstr>
      <vt:lpstr>Stalking and Technology</vt:lpstr>
      <vt:lpstr>Co-Occurring Crimes with Stalking Cases</vt:lpstr>
      <vt:lpstr>Group Activity </vt:lpstr>
      <vt:lpstr>Peggy Klinke</vt:lpstr>
      <vt:lpstr>PowerPoint Presentation</vt:lpstr>
      <vt:lpstr>SLII Examples: Peggy Klinke Story</vt:lpstr>
      <vt:lpstr>SLII Examples: Peggy Klinke Story</vt:lpstr>
      <vt:lpstr>Impact on Stalking Victims Many Stalking Victims…</vt:lpstr>
      <vt:lpstr>Why Do They Stalk?</vt:lpstr>
      <vt:lpstr>What Can You Do?</vt:lpstr>
      <vt:lpstr>KNOW IT.</vt:lpstr>
      <vt:lpstr>NAME IT.</vt:lpstr>
      <vt:lpstr>STOP IT.</vt:lpstr>
      <vt:lpstr>PowerPoint Presentation</vt:lpstr>
      <vt:lpstr>What will you do to address stalking??</vt:lpstr>
      <vt:lpstr>Office of Violence Against Women</vt:lpstr>
      <vt:lpstr>PowerPoint Presentation</vt:lpstr>
      <vt:lpstr>www.StalkingAwareness.org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 Slide</dc:title>
  <dc:creator>Christina Supinski</dc:creator>
  <cp:lastModifiedBy>Dana Fleitman</cp:lastModifiedBy>
  <cp:revision>72</cp:revision>
  <dcterms:created xsi:type="dcterms:W3CDTF">2018-07-19T16:48:33Z</dcterms:created>
  <dcterms:modified xsi:type="dcterms:W3CDTF">2019-09-19T21:50:55Z</dcterms:modified>
</cp:coreProperties>
</file>